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9"/>
  </p:notesMasterIdLst>
  <p:sldIdLst>
    <p:sldId id="265" r:id="rId5"/>
    <p:sldId id="262" r:id="rId6"/>
    <p:sldId id="266" r:id="rId7"/>
    <p:sldId id="263" r:id="rId8"/>
  </p:sldIdLst>
  <p:sldSz cx="7556500" cy="10693400"/>
  <p:notesSz cx="7556500" cy="10693400"/>
  <p:embeddedFontLst>
    <p:embeddedFont>
      <p:font typeface="Gotham" panose="020B0604020202020204" charset="0"/>
      <p:regular r:id="rId10"/>
      <p:bold r:id="rId11"/>
      <p:italic r:id="rId12"/>
      <p:boldItalic r:id="rId13"/>
    </p:embeddedFont>
    <p:embeddedFont>
      <p:font typeface="Gotham Bold" panose="020B0604020202020204"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Lst>
  <p:defaultTextStyle>
    <a:defPPr>
      <a:defRPr kern="0"/>
    </a:defPPr>
  </p:defaultTextStyle>
  <p:extLst>
    <p:ext uri="{EFAFB233-063F-42B5-8137-9DF3F51BA10A}">
      <p15:sldGuideLst xmlns:p15="http://schemas.microsoft.com/office/powerpoint/2012/main">
        <p15:guide id="1" orient="horz" pos="2888" userDrawn="1">
          <p15:clr>
            <a:srgbClr val="A4A3A4"/>
          </p15:clr>
        </p15:guide>
        <p15:guide id="2" pos="2160">
          <p15:clr>
            <a:srgbClr val="A4A3A4"/>
          </p15:clr>
        </p15:guide>
        <p15:guide id="3" orient="horz" pos="728" userDrawn="1">
          <p15:clr>
            <a:srgbClr val="A4A3A4"/>
          </p15:clr>
        </p15:guide>
        <p15:guide id="4" pos="3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337167-ADCF-3151-0166-48D115E79EC9}" name="Mohanty (Chatterjee), Anusuya" initials="M(A" userId="S::Anusuya.Mohanty@edelman.com::82d7beb9-b6f5-429a-a19b-d92bafbefa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A31B"/>
    <a:srgbClr val="ED5C24"/>
    <a:srgbClr val="B2BC50"/>
    <a:srgbClr val="F25D21"/>
    <a:srgbClr val="EE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699DF-4F10-4BD1-8774-5C794A259014}" v="12" dt="2025-08-18T14:16:56.4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2544" y="-1482"/>
      </p:cViewPr>
      <p:guideLst>
        <p:guide orient="horz" pos="2888"/>
        <p:guide pos="2160"/>
        <p:guide orient="horz" pos="728"/>
        <p:guide pos="3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 Van Rechem - Becquerel Institute" userId="1aa0abe0-9184-4882-bedc-d0eb520025fc" providerId="ADAL" clId="{F11699DF-4F10-4BD1-8774-5C794A259014}"/>
    <pc:docChg chg="undo custSel delSld modSld">
      <pc:chgData name="Adrien Van Rechem - Becquerel Institute" userId="1aa0abe0-9184-4882-bedc-d0eb520025fc" providerId="ADAL" clId="{F11699DF-4F10-4BD1-8774-5C794A259014}" dt="2025-08-20T06:11:04.189" v="809" actId="478"/>
      <pc:docMkLst>
        <pc:docMk/>
      </pc:docMkLst>
      <pc:sldChg chg="delSp modSp mod">
        <pc:chgData name="Adrien Van Rechem - Becquerel Institute" userId="1aa0abe0-9184-4882-bedc-d0eb520025fc" providerId="ADAL" clId="{F11699DF-4F10-4BD1-8774-5C794A259014}" dt="2025-08-06T13:27:08.898" v="549" actId="20577"/>
        <pc:sldMkLst>
          <pc:docMk/>
          <pc:sldMk cId="2125408652" sldId="262"/>
        </pc:sldMkLst>
        <pc:spChg chg="mod">
          <ac:chgData name="Adrien Van Rechem - Becquerel Institute" userId="1aa0abe0-9184-4882-bedc-d0eb520025fc" providerId="ADAL" clId="{F11699DF-4F10-4BD1-8774-5C794A259014}" dt="2025-08-06T13:27:08.898" v="549" actId="20577"/>
          <ac:spMkLst>
            <pc:docMk/>
            <pc:sldMk cId="2125408652" sldId="262"/>
            <ac:spMk id="10" creationId="{179BBE0D-B06A-3146-8E0A-17A6CABEADD0}"/>
          </ac:spMkLst>
        </pc:spChg>
      </pc:sldChg>
      <pc:sldChg chg="addSp delSp modSp mod">
        <pc:chgData name="Adrien Van Rechem - Becquerel Institute" userId="1aa0abe0-9184-4882-bedc-d0eb520025fc" providerId="ADAL" clId="{F11699DF-4F10-4BD1-8774-5C794A259014}" dt="2025-08-18T14:17:40.858" v="781" actId="20577"/>
        <pc:sldMkLst>
          <pc:docMk/>
          <pc:sldMk cId="4028266595" sldId="263"/>
        </pc:sldMkLst>
        <pc:spChg chg="mod">
          <ac:chgData name="Adrien Van Rechem - Becquerel Institute" userId="1aa0abe0-9184-4882-bedc-d0eb520025fc" providerId="ADAL" clId="{F11699DF-4F10-4BD1-8774-5C794A259014}" dt="2025-08-06T13:19:47.125" v="525" actId="1076"/>
          <ac:spMkLst>
            <pc:docMk/>
            <pc:sldMk cId="4028266595" sldId="263"/>
            <ac:spMk id="2" creationId="{1793A13F-99B1-9076-B498-3EA89DAFE274}"/>
          </ac:spMkLst>
        </pc:spChg>
        <pc:spChg chg="mod">
          <ac:chgData name="Adrien Van Rechem - Becquerel Institute" userId="1aa0abe0-9184-4882-bedc-d0eb520025fc" providerId="ADAL" clId="{F11699DF-4F10-4BD1-8774-5C794A259014}" dt="2025-08-06T09:23:08.660" v="134" actId="20577"/>
          <ac:spMkLst>
            <pc:docMk/>
            <pc:sldMk cId="4028266595" sldId="263"/>
            <ac:spMk id="8" creationId="{426E0C81-ED37-9200-5A2C-06F02DE37ADD}"/>
          </ac:spMkLst>
        </pc:spChg>
        <pc:graphicFrameChg chg="mod modGraphic">
          <ac:chgData name="Adrien Van Rechem - Becquerel Institute" userId="1aa0abe0-9184-4882-bedc-d0eb520025fc" providerId="ADAL" clId="{F11699DF-4F10-4BD1-8774-5C794A259014}" dt="2025-08-18T14:17:40.858" v="781" actId="20577"/>
          <ac:graphicFrameMkLst>
            <pc:docMk/>
            <pc:sldMk cId="4028266595" sldId="263"/>
            <ac:graphicFrameMk id="10" creationId="{B6FD475E-F5E3-A98A-6A65-564A1CC36FB9}"/>
          </ac:graphicFrameMkLst>
        </pc:graphicFrameChg>
      </pc:sldChg>
      <pc:sldChg chg="modSp mod">
        <pc:chgData name="Adrien Van Rechem - Becquerel Institute" userId="1aa0abe0-9184-4882-bedc-d0eb520025fc" providerId="ADAL" clId="{F11699DF-4F10-4BD1-8774-5C794A259014}" dt="2025-08-18T06:54:57.250" v="626" actId="13926"/>
        <pc:sldMkLst>
          <pc:docMk/>
          <pc:sldMk cId="3994184805" sldId="265"/>
        </pc:sldMkLst>
        <pc:spChg chg="mod">
          <ac:chgData name="Adrien Van Rechem - Becquerel Institute" userId="1aa0abe0-9184-4882-bedc-d0eb520025fc" providerId="ADAL" clId="{F11699DF-4F10-4BD1-8774-5C794A259014}" dt="2025-08-18T06:52:25.331" v="602" actId="6549"/>
          <ac:spMkLst>
            <pc:docMk/>
            <pc:sldMk cId="3994184805" sldId="265"/>
            <ac:spMk id="3" creationId="{0385DD2D-2CDA-4162-B957-51FD6FCCF4C2}"/>
          </ac:spMkLst>
        </pc:spChg>
        <pc:spChg chg="mod">
          <ac:chgData name="Adrien Van Rechem - Becquerel Institute" userId="1aa0abe0-9184-4882-bedc-d0eb520025fc" providerId="ADAL" clId="{F11699DF-4F10-4BD1-8774-5C794A259014}" dt="2025-08-18T06:54:57.250" v="626" actId="13926"/>
          <ac:spMkLst>
            <pc:docMk/>
            <pc:sldMk cId="3994184805" sldId="265"/>
            <ac:spMk id="4" creationId="{E6884E0F-43FE-8C01-B5DA-725D04B731E1}"/>
          </ac:spMkLst>
        </pc:spChg>
      </pc:sldChg>
      <pc:sldChg chg="delSp modSp mod">
        <pc:chgData name="Adrien Van Rechem - Becquerel Institute" userId="1aa0abe0-9184-4882-bedc-d0eb520025fc" providerId="ADAL" clId="{F11699DF-4F10-4BD1-8774-5C794A259014}" dt="2025-08-20T06:11:04.189" v="809" actId="478"/>
        <pc:sldMkLst>
          <pc:docMk/>
          <pc:sldMk cId="3090071051" sldId="266"/>
        </pc:sldMkLst>
        <pc:spChg chg="mod ord">
          <ac:chgData name="Adrien Van Rechem - Becquerel Institute" userId="1aa0abe0-9184-4882-bedc-d0eb520025fc" providerId="ADAL" clId="{F11699DF-4F10-4BD1-8774-5C794A259014}" dt="2025-08-20T06:10:46.250" v="806" actId="167"/>
          <ac:spMkLst>
            <pc:docMk/>
            <pc:sldMk cId="3090071051" sldId="266"/>
            <ac:spMk id="5" creationId="{151EF889-F0AD-EC08-2EB0-449AD70C6296}"/>
          </ac:spMkLst>
        </pc:spChg>
        <pc:spChg chg="mod">
          <ac:chgData name="Adrien Van Rechem - Becquerel Institute" userId="1aa0abe0-9184-4882-bedc-d0eb520025fc" providerId="ADAL" clId="{F11699DF-4F10-4BD1-8774-5C794A259014}" dt="2025-08-20T06:10:57.370" v="807" actId="1076"/>
          <ac:spMkLst>
            <pc:docMk/>
            <pc:sldMk cId="3090071051" sldId="266"/>
            <ac:spMk id="18" creationId="{DD7D7531-DFFF-C641-839B-DBD2F4202659}"/>
          </ac:spMkLst>
        </pc:spChg>
        <pc:picChg chg="mod">
          <ac:chgData name="Adrien Van Rechem - Becquerel Institute" userId="1aa0abe0-9184-4882-bedc-d0eb520025fc" providerId="ADAL" clId="{F11699DF-4F10-4BD1-8774-5C794A259014}" dt="2025-08-20T06:11:01.856" v="808" actId="1076"/>
          <ac:picMkLst>
            <pc:docMk/>
            <pc:sldMk cId="3090071051" sldId="266"/>
            <ac:picMk id="16" creationId="{8535CFC8-304C-B284-BC80-0FCC8A5F0996}"/>
          </ac:picMkLst>
        </pc:picChg>
        <pc:cxnChg chg="del">
          <ac:chgData name="Adrien Van Rechem - Becquerel Institute" userId="1aa0abe0-9184-4882-bedc-d0eb520025fc" providerId="ADAL" clId="{F11699DF-4F10-4BD1-8774-5C794A259014}" dt="2025-08-20T06:11:04.189" v="809" actId="478"/>
          <ac:cxnSpMkLst>
            <pc:docMk/>
            <pc:sldMk cId="3090071051" sldId="266"/>
            <ac:cxnSpMk id="15" creationId="{B373CAF1-52E3-4781-3A0E-60B87A25151E}"/>
          </ac:cxnSpMkLst>
        </pc:cxnChg>
      </pc:sldChg>
      <pc:sldChg chg="modSp del mod">
        <pc:chgData name="Adrien Van Rechem - Becquerel Institute" userId="1aa0abe0-9184-4882-bedc-d0eb520025fc" providerId="ADAL" clId="{F11699DF-4F10-4BD1-8774-5C794A259014}" dt="2025-08-06T10:57:47.618" v="421" actId="2696"/>
        <pc:sldMkLst>
          <pc:docMk/>
          <pc:sldMk cId="1213792168" sldId="267"/>
        </pc:sldMkLst>
      </pc:sldChg>
    </pc:docChg>
  </pc:docChgLst>
  <pc:docChgLst>
    <pc:chgData name="Ian Kenchington - Becquerel Institute" userId="82a30adf-3d39-4c55-93d7-24448bbdd119" providerId="ADAL" clId="{D369B801-8835-4B94-ACB2-4F45106E5920}"/>
    <pc:docChg chg="modSld">
      <pc:chgData name="Ian Kenchington - Becquerel Institute" userId="82a30adf-3d39-4c55-93d7-24448bbdd119" providerId="ADAL" clId="{D369B801-8835-4B94-ACB2-4F45106E5920}" dt="2025-07-29T10:43:52.155" v="115" actId="6549"/>
      <pc:docMkLst>
        <pc:docMk/>
      </pc:docMkLst>
      <pc:sldChg chg="modSp mod">
        <pc:chgData name="Ian Kenchington - Becquerel Institute" userId="82a30adf-3d39-4c55-93d7-24448bbdd119" providerId="ADAL" clId="{D369B801-8835-4B94-ACB2-4F45106E5920}" dt="2025-07-29T10:43:32.930" v="97" actId="6549"/>
        <pc:sldMkLst>
          <pc:docMk/>
          <pc:sldMk cId="4028266595" sldId="263"/>
        </pc:sldMkLst>
        <pc:graphicFrameChg chg="modGraphic">
          <ac:chgData name="Ian Kenchington - Becquerel Institute" userId="82a30adf-3d39-4c55-93d7-24448bbdd119" providerId="ADAL" clId="{D369B801-8835-4B94-ACB2-4F45106E5920}" dt="2025-07-29T10:43:32.930" v="97" actId="6549"/>
          <ac:graphicFrameMkLst>
            <pc:docMk/>
            <pc:sldMk cId="4028266595" sldId="263"/>
            <ac:graphicFrameMk id="10" creationId="{B6FD475E-F5E3-A98A-6A65-564A1CC36FB9}"/>
          </ac:graphicFrameMkLst>
        </pc:graphicFrameChg>
      </pc:sldChg>
      <pc:sldChg chg="modSp mod">
        <pc:chgData name="Ian Kenchington - Becquerel Institute" userId="82a30adf-3d39-4c55-93d7-24448bbdd119" providerId="ADAL" clId="{D369B801-8835-4B94-ACB2-4F45106E5920}" dt="2025-07-29T10:43:52.155" v="115" actId="6549"/>
        <pc:sldMkLst>
          <pc:docMk/>
          <pc:sldMk cId="3994184805" sldId="265"/>
        </pc:sldMkLst>
        <pc:spChg chg="mod">
          <ac:chgData name="Ian Kenchington - Becquerel Institute" userId="82a30adf-3d39-4c55-93d7-24448bbdd119" providerId="ADAL" clId="{D369B801-8835-4B94-ACB2-4F45106E5920}" dt="2025-07-29T10:43:52.155" v="115" actId="6549"/>
          <ac:spMkLst>
            <pc:docMk/>
            <pc:sldMk cId="3994184805" sldId="265"/>
            <ac:spMk id="4" creationId="{E6884E0F-43FE-8C01-B5DA-725D04B731E1}"/>
          </ac:spMkLst>
        </pc:spChg>
      </pc:sldChg>
    </pc:docChg>
  </pc:docChgLst>
  <pc:docChgLst>
    <pc:chgData name="Mousa Sondoqah - Becquerel Institute" userId="9d19f174-cc6a-461d-bc19-0427b8cb8a3d" providerId="ADAL" clId="{886BD538-D7A6-4A60-8A1A-FE26125D2AF3}"/>
    <pc:docChg chg="modSld">
      <pc:chgData name="Mousa Sondoqah - Becquerel Institute" userId="9d19f174-cc6a-461d-bc19-0427b8cb8a3d" providerId="ADAL" clId="{886BD538-D7A6-4A60-8A1A-FE26125D2AF3}" dt="2025-07-23T13:48:29.731" v="19" actId="20577"/>
      <pc:docMkLst>
        <pc:docMk/>
      </pc:docMkLst>
      <pc:sldChg chg="modSp mod">
        <pc:chgData name="Mousa Sondoqah - Becquerel Institute" userId="9d19f174-cc6a-461d-bc19-0427b8cb8a3d" providerId="ADAL" clId="{886BD538-D7A6-4A60-8A1A-FE26125D2AF3}" dt="2025-07-23T13:48:29.731" v="19" actId="20577"/>
        <pc:sldMkLst>
          <pc:docMk/>
          <pc:sldMk cId="1213792168" sldId="267"/>
        </pc:sldMkLst>
      </pc:sldChg>
    </pc:docChg>
  </pc:docChgLst>
  <pc:docChgLst>
    <pc:chgData name="Rohan Malhotra" userId="e193e3fb-cb94-40cc-bbfb-0a2f75ccee10" providerId="ADAL" clId="{5A36163C-D137-4E04-A775-D866AA52E719}"/>
    <pc:docChg chg="modSld">
      <pc:chgData name="Rohan Malhotra" userId="e193e3fb-cb94-40cc-bbfb-0a2f75ccee10" providerId="ADAL" clId="{5A36163C-D137-4E04-A775-D866AA52E719}" dt="2025-06-18T06:28:10.672" v="0" actId="113"/>
      <pc:docMkLst>
        <pc:docMk/>
      </pc:docMkLst>
      <pc:sldChg chg="modSp mod">
        <pc:chgData name="Rohan Malhotra" userId="e193e3fb-cb94-40cc-bbfb-0a2f75ccee10" providerId="ADAL" clId="{5A36163C-D137-4E04-A775-D866AA52E719}" dt="2025-06-18T06:28:10.672" v="0" actId="113"/>
        <pc:sldMkLst>
          <pc:docMk/>
          <pc:sldMk cId="3090071051" sldId="266"/>
        </pc:sldMkLst>
      </pc:sldChg>
    </pc:docChg>
  </pc:docChgLst>
  <pc:docChgLst>
    <pc:chgData name="Adrien Van Rechem - Becquerel Institute" userId="1aa0abe0-9184-4882-bedc-d0eb520025fc" providerId="ADAL" clId="{28C03CCD-0C54-4AAF-9717-8C79EB64B88D}"/>
    <pc:docChg chg="undo redo custSel addSld delSld modSld">
      <pc:chgData name="Adrien Van Rechem - Becquerel Institute" userId="1aa0abe0-9184-4882-bedc-d0eb520025fc" providerId="ADAL" clId="{28C03CCD-0C54-4AAF-9717-8C79EB64B88D}" dt="2025-07-24T14:09:47.484" v="1047" actId="6549"/>
      <pc:docMkLst>
        <pc:docMk/>
      </pc:docMkLst>
      <pc:sldChg chg="addSp delSp modSp mod">
        <pc:chgData name="Adrien Van Rechem - Becquerel Institute" userId="1aa0abe0-9184-4882-bedc-d0eb520025fc" providerId="ADAL" clId="{28C03CCD-0C54-4AAF-9717-8C79EB64B88D}" dt="2025-07-23T22:24:35.385" v="994" actId="20577"/>
        <pc:sldMkLst>
          <pc:docMk/>
          <pc:sldMk cId="2125408652" sldId="262"/>
        </pc:sldMkLst>
        <pc:spChg chg="mod">
          <ac:chgData name="Adrien Van Rechem - Becquerel Institute" userId="1aa0abe0-9184-4882-bedc-d0eb520025fc" providerId="ADAL" clId="{28C03CCD-0C54-4AAF-9717-8C79EB64B88D}" dt="2025-07-23T22:24:35.385" v="994" actId="20577"/>
          <ac:spMkLst>
            <pc:docMk/>
            <pc:sldMk cId="2125408652" sldId="262"/>
            <ac:spMk id="10" creationId="{179BBE0D-B06A-3146-8E0A-17A6CABEADD0}"/>
          </ac:spMkLst>
        </pc:spChg>
      </pc:sldChg>
      <pc:sldChg chg="addSp delSp modSp mod">
        <pc:chgData name="Adrien Van Rechem - Becquerel Institute" userId="1aa0abe0-9184-4882-bedc-d0eb520025fc" providerId="ADAL" clId="{28C03CCD-0C54-4AAF-9717-8C79EB64B88D}" dt="2025-07-23T22:14:41.141" v="880" actId="1076"/>
        <pc:sldMkLst>
          <pc:docMk/>
          <pc:sldMk cId="4028266595" sldId="263"/>
        </pc:sldMkLst>
        <pc:spChg chg="mod">
          <ac:chgData name="Adrien Van Rechem - Becquerel Institute" userId="1aa0abe0-9184-4882-bedc-d0eb520025fc" providerId="ADAL" clId="{28C03CCD-0C54-4AAF-9717-8C79EB64B88D}" dt="2025-07-23T22:14:41.141" v="880" actId="1076"/>
          <ac:spMkLst>
            <pc:docMk/>
            <pc:sldMk cId="4028266595" sldId="263"/>
            <ac:spMk id="2" creationId="{1793A13F-99B1-9076-B498-3EA89DAFE274}"/>
          </ac:spMkLst>
        </pc:spChg>
        <pc:spChg chg="mod">
          <ac:chgData name="Adrien Van Rechem - Becquerel Institute" userId="1aa0abe0-9184-4882-bedc-d0eb520025fc" providerId="ADAL" clId="{28C03CCD-0C54-4AAF-9717-8C79EB64B88D}" dt="2025-07-23T22:14:41.141" v="880" actId="1076"/>
          <ac:spMkLst>
            <pc:docMk/>
            <pc:sldMk cId="4028266595" sldId="263"/>
            <ac:spMk id="3" creationId="{7C172EF6-6185-83DA-4650-2785F0C2D097}"/>
          </ac:spMkLst>
        </pc:spChg>
        <pc:spChg chg="add mod">
          <ac:chgData name="Adrien Van Rechem - Becquerel Institute" userId="1aa0abe0-9184-4882-bedc-d0eb520025fc" providerId="ADAL" clId="{28C03CCD-0C54-4AAF-9717-8C79EB64B88D}" dt="2025-07-23T22:14:31.722" v="879" actId="552"/>
          <ac:spMkLst>
            <pc:docMk/>
            <pc:sldMk cId="4028266595" sldId="263"/>
            <ac:spMk id="8" creationId="{426E0C81-ED37-9200-5A2C-06F02DE37ADD}"/>
          </ac:spMkLst>
        </pc:spChg>
        <pc:spChg chg="add mod">
          <ac:chgData name="Adrien Van Rechem - Becquerel Institute" userId="1aa0abe0-9184-4882-bedc-d0eb520025fc" providerId="ADAL" clId="{28C03CCD-0C54-4AAF-9717-8C79EB64B88D}" dt="2025-07-23T22:14:31.722" v="879" actId="552"/>
          <ac:spMkLst>
            <pc:docMk/>
            <pc:sldMk cId="4028266595" sldId="263"/>
            <ac:spMk id="12" creationId="{D2BBD923-6319-361E-9F6A-446D39673D02}"/>
          </ac:spMkLst>
        </pc:spChg>
        <pc:spChg chg="mod">
          <ac:chgData name="Adrien Van Rechem - Becquerel Institute" userId="1aa0abe0-9184-4882-bedc-d0eb520025fc" providerId="ADAL" clId="{28C03CCD-0C54-4AAF-9717-8C79EB64B88D}" dt="2025-07-23T22:14:41.141" v="880" actId="1076"/>
          <ac:spMkLst>
            <pc:docMk/>
            <pc:sldMk cId="4028266595" sldId="263"/>
            <ac:spMk id="14" creationId="{23685782-0E9E-A2E3-8AC9-B5E9C4217428}"/>
          </ac:spMkLst>
        </pc:spChg>
        <pc:graphicFrameChg chg="mod modGraphic">
          <ac:chgData name="Adrien Van Rechem - Becquerel Institute" userId="1aa0abe0-9184-4882-bedc-d0eb520025fc" providerId="ADAL" clId="{28C03CCD-0C54-4AAF-9717-8C79EB64B88D}" dt="2025-07-23T22:14:41.141" v="880" actId="1076"/>
          <ac:graphicFrameMkLst>
            <pc:docMk/>
            <pc:sldMk cId="4028266595" sldId="263"/>
            <ac:graphicFrameMk id="10" creationId="{B6FD475E-F5E3-A98A-6A65-564A1CC36FB9}"/>
          </ac:graphicFrameMkLst>
        </pc:graphicFrameChg>
        <pc:cxnChg chg="mod">
          <ac:chgData name="Adrien Van Rechem - Becquerel Institute" userId="1aa0abe0-9184-4882-bedc-d0eb520025fc" providerId="ADAL" clId="{28C03CCD-0C54-4AAF-9717-8C79EB64B88D}" dt="2025-07-23T22:14:04.843" v="874" actId="14100"/>
          <ac:cxnSpMkLst>
            <pc:docMk/>
            <pc:sldMk cId="4028266595" sldId="263"/>
            <ac:cxnSpMk id="13" creationId="{B193A907-05A3-65A7-5E4D-6B5145535895}"/>
          </ac:cxnSpMkLst>
        </pc:cxnChg>
      </pc:sldChg>
      <pc:sldChg chg="addSp delSp modSp mod">
        <pc:chgData name="Adrien Van Rechem - Becquerel Institute" userId="1aa0abe0-9184-4882-bedc-d0eb520025fc" providerId="ADAL" clId="{28C03CCD-0C54-4AAF-9717-8C79EB64B88D}" dt="2025-07-23T13:23:22.170" v="541" actId="13926"/>
        <pc:sldMkLst>
          <pc:docMk/>
          <pc:sldMk cId="3994184805" sldId="265"/>
        </pc:sldMkLst>
        <pc:spChg chg="mod">
          <ac:chgData name="Adrien Van Rechem - Becquerel Institute" userId="1aa0abe0-9184-4882-bedc-d0eb520025fc" providerId="ADAL" clId="{28C03CCD-0C54-4AAF-9717-8C79EB64B88D}" dt="2025-07-23T13:23:22.170" v="541" actId="13926"/>
          <ac:spMkLst>
            <pc:docMk/>
            <pc:sldMk cId="3994184805" sldId="265"/>
            <ac:spMk id="4" creationId="{E6884E0F-43FE-8C01-B5DA-725D04B731E1}"/>
          </ac:spMkLst>
        </pc:spChg>
      </pc:sldChg>
      <pc:sldChg chg="addSp delSp modSp mod">
        <pc:chgData name="Adrien Van Rechem - Becquerel Institute" userId="1aa0abe0-9184-4882-bedc-d0eb520025fc" providerId="ADAL" clId="{28C03CCD-0C54-4AAF-9717-8C79EB64B88D}" dt="2025-07-24T14:09:47.484" v="1047" actId="6549"/>
        <pc:sldMkLst>
          <pc:docMk/>
          <pc:sldMk cId="3090071051" sldId="266"/>
        </pc:sldMkLst>
        <pc:spChg chg="mod">
          <ac:chgData name="Adrien Van Rechem - Becquerel Institute" userId="1aa0abe0-9184-4882-bedc-d0eb520025fc" providerId="ADAL" clId="{28C03CCD-0C54-4AAF-9717-8C79EB64B88D}" dt="2025-07-23T22:23:18.796" v="967" actId="1076"/>
          <ac:spMkLst>
            <pc:docMk/>
            <pc:sldMk cId="3090071051" sldId="266"/>
            <ac:spMk id="2" creationId="{EEAF6FAE-6185-6B17-DC5C-4CFB6E7796A1}"/>
          </ac:spMkLst>
        </pc:spChg>
        <pc:spChg chg="mod">
          <ac:chgData name="Adrien Van Rechem - Becquerel Institute" userId="1aa0abe0-9184-4882-bedc-d0eb520025fc" providerId="ADAL" clId="{28C03CCD-0C54-4AAF-9717-8C79EB64B88D}" dt="2025-07-23T22:23:27.672" v="969" actId="1076"/>
          <ac:spMkLst>
            <pc:docMk/>
            <pc:sldMk cId="3090071051" sldId="266"/>
            <ac:spMk id="3" creationId="{C11E40AF-E894-F887-2C19-C37222D27D4A}"/>
          </ac:spMkLst>
        </pc:spChg>
        <pc:spChg chg="mod">
          <ac:chgData name="Adrien Van Rechem - Becquerel Institute" userId="1aa0abe0-9184-4882-bedc-d0eb520025fc" providerId="ADAL" clId="{28C03CCD-0C54-4AAF-9717-8C79EB64B88D}" dt="2025-07-23T22:23:18.796" v="967" actId="1076"/>
          <ac:spMkLst>
            <pc:docMk/>
            <pc:sldMk cId="3090071051" sldId="266"/>
            <ac:spMk id="4" creationId="{677FB33D-4F5E-B8A1-CAD7-2A2FEFFDC3D0}"/>
          </ac:spMkLst>
        </pc:spChg>
        <pc:spChg chg="mod ord">
          <ac:chgData name="Adrien Van Rechem - Becquerel Institute" userId="1aa0abe0-9184-4882-bedc-d0eb520025fc" providerId="ADAL" clId="{28C03CCD-0C54-4AAF-9717-8C79EB64B88D}" dt="2025-07-24T14:09:47.484" v="1047" actId="6549"/>
          <ac:spMkLst>
            <pc:docMk/>
            <pc:sldMk cId="3090071051" sldId="266"/>
            <ac:spMk id="5" creationId="{151EF889-F0AD-EC08-2EB0-449AD70C6296}"/>
          </ac:spMkLst>
        </pc:spChg>
      </pc:sldChg>
      <pc:sldChg chg="addSp delSp modSp add mod">
        <pc:chgData name="Adrien Van Rechem - Becquerel Institute" userId="1aa0abe0-9184-4882-bedc-d0eb520025fc" providerId="ADAL" clId="{28C03CCD-0C54-4AAF-9717-8C79EB64B88D}" dt="2025-07-23T22:10:59.452" v="776" actId="14100"/>
        <pc:sldMkLst>
          <pc:docMk/>
          <pc:sldMk cId="1213792168" sldId="267"/>
        </pc:sldMkLst>
      </pc:sldChg>
      <pc:sldChg chg="del">
        <pc:chgData name="Adrien Van Rechem - Becquerel Institute" userId="1aa0abe0-9184-4882-bedc-d0eb520025fc" providerId="ADAL" clId="{28C03CCD-0C54-4AAF-9717-8C79EB64B88D}" dt="2025-07-18T19:38:19.519" v="81" actId="47"/>
        <pc:sldMkLst>
          <pc:docMk/>
          <pc:sldMk cId="3681669586" sldId="267"/>
        </pc:sldMkLst>
      </pc:sldChg>
      <pc:sldChg chg="new del">
        <pc:chgData name="Adrien Van Rechem - Becquerel Institute" userId="1aa0abe0-9184-4882-bedc-d0eb520025fc" providerId="ADAL" clId="{28C03CCD-0C54-4AAF-9717-8C79EB64B88D}" dt="2025-07-23T13:31:07.882" v="566" actId="47"/>
        <pc:sldMkLst>
          <pc:docMk/>
          <pc:sldMk cId="1334313298"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2ECB5E1F-2844-4E7C-9554-F83EF0A710F0}" type="datetimeFigureOut">
              <a:rPr lang="en-US" smtClean="0"/>
              <a:t>8/19/2025</a:t>
            </a:fld>
            <a:endParaRPr lang="en-US"/>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E8DACD17-83A9-4900-8070-ED326BA49CC6}" type="slidenum">
              <a:rPr lang="en-US" smtClean="0"/>
              <a:t>‹#›</a:t>
            </a:fld>
            <a:endParaRPr lang="en-US"/>
          </a:p>
        </p:txBody>
      </p:sp>
    </p:spTree>
    <p:extLst>
      <p:ext uri="{BB962C8B-B14F-4D97-AF65-F5344CB8AC3E}">
        <p14:creationId xmlns:p14="http://schemas.microsoft.com/office/powerpoint/2010/main" val="250307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2325-6A65-D41A-3AA9-437E6BA7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BBAC0-C1B2-B055-6F89-874655B30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86A9E-3294-DA2B-B7A5-664DDACFE9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41FAA0-B2C8-E429-EFAC-727B6340EE12}"/>
              </a:ext>
            </a:extLst>
          </p:cNvPr>
          <p:cNvSpPr>
            <a:spLocks noGrp="1"/>
          </p:cNvSpPr>
          <p:nvPr>
            <p:ph type="sldNum" sz="quarter" idx="5"/>
          </p:nvPr>
        </p:nvSpPr>
        <p:spPr/>
        <p:txBody>
          <a:bodyPr/>
          <a:lstStyle/>
          <a:p>
            <a:fld id="{E8DACD17-83A9-4900-8070-ED326BA49CC6}" type="slidenum">
              <a:rPr lang="en-US" smtClean="0"/>
              <a:t>1</a:t>
            </a:fld>
            <a:endParaRPr lang="en-US"/>
          </a:p>
        </p:txBody>
      </p:sp>
    </p:spTree>
    <p:extLst>
      <p:ext uri="{BB962C8B-B14F-4D97-AF65-F5344CB8AC3E}">
        <p14:creationId xmlns:p14="http://schemas.microsoft.com/office/powerpoint/2010/main" val="416430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ACD17-83A9-4900-8070-ED326BA49CC6}" type="slidenum">
              <a:rPr lang="en-US" smtClean="0"/>
              <a:t>2</a:t>
            </a:fld>
            <a:endParaRPr lang="en-US"/>
          </a:p>
        </p:txBody>
      </p:sp>
    </p:spTree>
    <p:extLst>
      <p:ext uri="{BB962C8B-B14F-4D97-AF65-F5344CB8AC3E}">
        <p14:creationId xmlns:p14="http://schemas.microsoft.com/office/powerpoint/2010/main" val="345920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BA9D-0B14-6FF4-06EE-32FB81B88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5639A-1D55-F08D-55CA-3C112C91A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0764A-8C53-7814-F5D1-65CBAE524F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9E3FE5-703B-6F4E-4B0D-79B588501817}"/>
              </a:ext>
            </a:extLst>
          </p:cNvPr>
          <p:cNvSpPr>
            <a:spLocks noGrp="1"/>
          </p:cNvSpPr>
          <p:nvPr>
            <p:ph type="sldNum" sz="quarter" idx="5"/>
          </p:nvPr>
        </p:nvSpPr>
        <p:spPr/>
        <p:txBody>
          <a:bodyPr/>
          <a:lstStyle/>
          <a:p>
            <a:fld id="{E8DACD17-83A9-4900-8070-ED326BA49CC6}" type="slidenum">
              <a:rPr lang="en-US" smtClean="0"/>
              <a:t>3</a:t>
            </a:fld>
            <a:endParaRPr lang="en-US"/>
          </a:p>
        </p:txBody>
      </p:sp>
    </p:spTree>
    <p:extLst>
      <p:ext uri="{BB962C8B-B14F-4D97-AF65-F5344CB8AC3E}">
        <p14:creationId xmlns:p14="http://schemas.microsoft.com/office/powerpoint/2010/main" val="148801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057E-BE6A-7FDF-A1A5-88191371F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F0D03-04A7-EFAD-8458-7550E75B6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F3F9E-E9D2-425A-7FD0-E240B6B06C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612B99-653E-9DBC-EEEB-C3502BEB4E41}"/>
              </a:ext>
            </a:extLst>
          </p:cNvPr>
          <p:cNvSpPr>
            <a:spLocks noGrp="1"/>
          </p:cNvSpPr>
          <p:nvPr>
            <p:ph type="sldNum" sz="quarter" idx="5"/>
          </p:nvPr>
        </p:nvSpPr>
        <p:spPr/>
        <p:txBody>
          <a:bodyPr/>
          <a:lstStyle/>
          <a:p>
            <a:fld id="{E8DACD17-83A9-4900-8070-ED326BA49CC6}" type="slidenum">
              <a:rPr lang="en-US" smtClean="0"/>
              <a:t>4</a:t>
            </a:fld>
            <a:endParaRPr lang="en-US"/>
          </a:p>
        </p:txBody>
      </p:sp>
    </p:spTree>
    <p:extLst>
      <p:ext uri="{BB962C8B-B14F-4D97-AF65-F5344CB8AC3E}">
        <p14:creationId xmlns:p14="http://schemas.microsoft.com/office/powerpoint/2010/main" val="345310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000" b="1" i="0">
                <a:solidFill>
                  <a:schemeClr val="tx1"/>
                </a:solidFill>
                <a:latin typeface="Montserrat"/>
                <a:cs typeface="Montserrat"/>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Montserrat"/>
                <a:cs typeface="Montserra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2383451"/>
            <a:ext cx="7559039" cy="8308552"/>
          </a:xfrm>
          <a:prstGeom prst="rect">
            <a:avLst/>
          </a:prstGeom>
        </p:spPr>
      </p:pic>
      <p:sp>
        <p:nvSpPr>
          <p:cNvPr id="2" name="Holder 2"/>
          <p:cNvSpPr>
            <a:spLocks noGrp="1"/>
          </p:cNvSpPr>
          <p:nvPr>
            <p:ph type="title"/>
          </p:nvPr>
        </p:nvSpPr>
        <p:spPr>
          <a:xfrm>
            <a:off x="368300" y="360173"/>
            <a:ext cx="1906270" cy="330200"/>
          </a:xfrm>
          <a:prstGeom prst="rect">
            <a:avLst/>
          </a:prstGeom>
        </p:spPr>
        <p:txBody>
          <a:bodyPr wrap="square" lIns="0" tIns="0" rIns="0" bIns="0">
            <a:spAutoFit/>
          </a:bodyPr>
          <a:lstStyle>
            <a:lvl1pPr>
              <a:defRPr sz="2000" b="1" i="0">
                <a:solidFill>
                  <a:schemeClr val="tx1"/>
                </a:solidFill>
                <a:latin typeface="Montserrat"/>
                <a:cs typeface="Montserrat"/>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2C4A-872B-C847-CB1E-1CA4C60AABDF}"/>
            </a:ext>
          </a:extLst>
        </p:cNvPr>
        <p:cNvGrpSpPr/>
        <p:nvPr/>
      </p:nvGrpSpPr>
      <p:grpSpPr>
        <a:xfrm>
          <a:off x="0" y="0"/>
          <a:ext cx="0" cy="0"/>
          <a:chOff x="0" y="0"/>
          <a:chExt cx="0" cy="0"/>
        </a:xfrm>
      </p:grpSpPr>
      <p:pic>
        <p:nvPicPr>
          <p:cNvPr id="6" name="Picture 5" descr="A large solar panel on a roof&#10;&#10;AI-generated content may be incorrect.">
            <a:extLst>
              <a:ext uri="{FF2B5EF4-FFF2-40B4-BE49-F238E27FC236}">
                <a16:creationId xmlns:a16="http://schemas.microsoft.com/office/drawing/2014/main" id="{47161FEB-CE83-8751-29C6-E124B59C37DF}"/>
              </a:ext>
            </a:extLst>
          </p:cNvPr>
          <p:cNvPicPr>
            <a:picLocks noChangeAspect="1"/>
          </p:cNvPicPr>
          <p:nvPr/>
        </p:nvPicPr>
        <p:blipFill>
          <a:blip r:embed="rId3">
            <a:extLst>
              <a:ext uri="{28A0092B-C50C-407E-A947-70E740481C1C}">
                <a14:useLocalDpi xmlns:a14="http://schemas.microsoft.com/office/drawing/2010/main" val="0"/>
              </a:ext>
            </a:extLst>
          </a:blip>
          <a:srcRect t="-191" r="11173" b="29192"/>
          <a:stretch>
            <a:fillRect/>
          </a:stretch>
        </p:blipFill>
        <p:spPr>
          <a:xfrm>
            <a:off x="0" y="1755196"/>
            <a:ext cx="7556500" cy="8938204"/>
          </a:xfrm>
          <a:prstGeom prst="rect">
            <a:avLst/>
          </a:prstGeom>
        </p:spPr>
      </p:pic>
      <p:sp>
        <p:nvSpPr>
          <p:cNvPr id="3" name="TextBox 2">
            <a:extLst>
              <a:ext uri="{FF2B5EF4-FFF2-40B4-BE49-F238E27FC236}">
                <a16:creationId xmlns:a16="http://schemas.microsoft.com/office/drawing/2014/main" id="{0385DD2D-2CDA-4162-B957-51FD6FCCF4C2}"/>
              </a:ext>
            </a:extLst>
          </p:cNvPr>
          <p:cNvSpPr txBox="1"/>
          <p:nvPr/>
        </p:nvSpPr>
        <p:spPr>
          <a:xfrm>
            <a:off x="342659" y="1983797"/>
            <a:ext cx="6678203" cy="887422"/>
          </a:xfrm>
          <a:prstGeom prst="rect">
            <a:avLst/>
          </a:prstGeom>
        </p:spPr>
        <p:txBody>
          <a:bodyPr vert="horz" wrap="square" lIns="0" tIns="12700" rIns="0" bIns="0" rtlCol="0" anchor="t">
            <a:spAutoFit/>
          </a:bodyPr>
          <a:lstStyle>
            <a:defPPr>
              <a:defRPr kern="0"/>
            </a:defPPr>
            <a:lvl1pPr marL="184150" marR="5080" indent="-171450" algn="just">
              <a:spcBef>
                <a:spcPts val="100"/>
              </a:spcBef>
              <a:buFont typeface="Arial" panose="020B0604020202020204" pitchFamily="34" charset="0"/>
              <a:buChar char="•"/>
              <a:defRPr sz="1100" spc="-10">
                <a:solidFill>
                  <a:schemeClr val="tx1">
                    <a:lumMod val="85000"/>
                    <a:lumOff val="15000"/>
                  </a:schemeClr>
                </a:solidFill>
                <a:latin typeface="Gotham" pitchFamily="2" charset="0"/>
                <a:cs typeface="Gotham" pitchFamily="2" charset="0"/>
              </a:defRPr>
            </a:lvl1pPr>
          </a:lstStyle>
          <a:p>
            <a:pPr marL="12700" indent="0">
              <a:buNone/>
            </a:pPr>
            <a:r>
              <a:rPr lang="en-IN" sz="1600" dirty="0"/>
              <a:t>Private sector roundtable discussion: </a:t>
            </a:r>
            <a:r>
              <a:rPr lang="en-IN" sz="1600" b="1" dirty="0"/>
              <a:t>Accra, Ghana</a:t>
            </a:r>
          </a:p>
          <a:p>
            <a:pPr marL="12700" indent="0">
              <a:buNone/>
            </a:pPr>
            <a:r>
              <a:rPr lang="en-IN" sz="2000" dirty="0">
                <a:solidFill>
                  <a:srgbClr val="F25D21"/>
                </a:solidFill>
              </a:rPr>
              <a:t>‘</a:t>
            </a:r>
            <a:r>
              <a:rPr lang="en-GB" sz="2000" dirty="0">
                <a:solidFill>
                  <a:srgbClr val="F25D21"/>
                </a:solidFill>
              </a:rPr>
              <a:t>Equipping the African private sector for leadership in the region’s energy transition’</a:t>
            </a:r>
          </a:p>
        </p:txBody>
      </p:sp>
      <p:sp>
        <p:nvSpPr>
          <p:cNvPr id="4" name="TextBox 3">
            <a:extLst>
              <a:ext uri="{FF2B5EF4-FFF2-40B4-BE49-F238E27FC236}">
                <a16:creationId xmlns:a16="http://schemas.microsoft.com/office/drawing/2014/main" id="{E6884E0F-43FE-8C01-B5DA-725D04B731E1}"/>
              </a:ext>
            </a:extLst>
          </p:cNvPr>
          <p:cNvSpPr txBox="1"/>
          <p:nvPr/>
        </p:nvSpPr>
        <p:spPr>
          <a:xfrm>
            <a:off x="230116" y="2904304"/>
            <a:ext cx="6678203" cy="523220"/>
          </a:xfrm>
          <a:prstGeom prst="rect">
            <a:avLst/>
          </a:prstGeom>
          <a:noFill/>
        </p:spPr>
        <p:txBody>
          <a:bodyPr wrap="square">
            <a:spAutoFit/>
          </a:bodyPr>
          <a:lstStyle/>
          <a:p>
            <a:pPr>
              <a:buNone/>
            </a:pPr>
            <a:r>
              <a:rPr lang="en-IN" sz="1400" spc="-10" dirty="0">
                <a:solidFill>
                  <a:schemeClr val="tx1">
                    <a:lumMod val="75000"/>
                    <a:lumOff val="25000"/>
                  </a:schemeClr>
                </a:solidFill>
                <a:latin typeface="Gotham" pitchFamily="2" charset="0"/>
                <a:cs typeface="Gotham" pitchFamily="2" charset="0"/>
              </a:rPr>
              <a:t>September 3, 2025 | 14:30 – 15:45 </a:t>
            </a:r>
            <a:r>
              <a:rPr lang="fr-FR" sz="1400" spc="-10" dirty="0">
                <a:solidFill>
                  <a:schemeClr val="tx1">
                    <a:lumMod val="75000"/>
                    <a:lumOff val="25000"/>
                  </a:schemeClr>
                </a:solidFill>
                <a:latin typeface="Gotham" pitchFamily="2" charset="0"/>
                <a:cs typeface="Gotham" pitchFamily="2" charset="0"/>
              </a:rPr>
              <a:t>GMT </a:t>
            </a:r>
            <a:r>
              <a:rPr lang="en-IN" sz="1400" spc="-10" dirty="0">
                <a:solidFill>
                  <a:schemeClr val="tx1">
                    <a:lumMod val="75000"/>
                    <a:lumOff val="25000"/>
                  </a:schemeClr>
                </a:solidFill>
                <a:latin typeface="Gotham" pitchFamily="2" charset="0"/>
                <a:cs typeface="Gotham" pitchFamily="2" charset="0"/>
              </a:rPr>
              <a:t>|  </a:t>
            </a:r>
            <a:r>
              <a:rPr lang="fr-FR" sz="1400" spc="-10" dirty="0">
                <a:solidFill>
                  <a:schemeClr val="tx1">
                    <a:lumMod val="75000"/>
                    <a:lumOff val="25000"/>
                  </a:schemeClr>
                </a:solidFill>
                <a:latin typeface="Gotham" pitchFamily="2" charset="0"/>
                <a:cs typeface="Gotham" pitchFamily="2" charset="0"/>
              </a:rPr>
              <a:t>20:00 – 21:15</a:t>
            </a:r>
            <a:r>
              <a:rPr lang="en-IN" sz="1400" spc="-10" dirty="0">
                <a:solidFill>
                  <a:schemeClr val="tx1">
                    <a:lumMod val="75000"/>
                    <a:lumOff val="25000"/>
                  </a:schemeClr>
                </a:solidFill>
                <a:latin typeface="Gotham" pitchFamily="2" charset="0"/>
                <a:cs typeface="Gotham" pitchFamily="2" charset="0"/>
              </a:rPr>
              <a:t> IST</a:t>
            </a:r>
          </a:p>
          <a:p>
            <a:r>
              <a:rPr lang="en-IN" sz="1400" spc="-10" dirty="0">
                <a:solidFill>
                  <a:schemeClr val="tx1">
                    <a:lumMod val="75000"/>
                    <a:lumOff val="25000"/>
                  </a:schemeClr>
                </a:solidFill>
                <a:latin typeface="Gotham" pitchFamily="2" charset="0"/>
                <a:cs typeface="Gotham" pitchFamily="2" charset="0"/>
              </a:rPr>
              <a:t>At </a:t>
            </a:r>
            <a:r>
              <a:rPr lang="en-IN" sz="1400" spc="-10" dirty="0" err="1">
                <a:solidFill>
                  <a:schemeClr val="tx1">
                    <a:lumMod val="75000"/>
                    <a:lumOff val="25000"/>
                  </a:schemeClr>
                </a:solidFill>
                <a:latin typeface="Gotham" pitchFamily="2" charset="0"/>
                <a:cs typeface="Gotham" pitchFamily="2" charset="0"/>
              </a:rPr>
              <a:t>Labadi</a:t>
            </a:r>
            <a:r>
              <a:rPr lang="en-IN" sz="1400" spc="-10" dirty="0">
                <a:solidFill>
                  <a:schemeClr val="tx1">
                    <a:lumMod val="75000"/>
                    <a:lumOff val="25000"/>
                  </a:schemeClr>
                </a:solidFill>
                <a:latin typeface="Gotham" pitchFamily="2" charset="0"/>
                <a:cs typeface="Gotham" pitchFamily="2" charset="0"/>
              </a:rPr>
              <a:t> Beach Hotel, Accra, Ghana</a:t>
            </a:r>
          </a:p>
        </p:txBody>
      </p:sp>
      <p:pic>
        <p:nvPicPr>
          <p:cNvPr id="5" name="Picture 4" descr="A black background with blue and orange dots&#10;&#10;Description automatically generated">
            <a:extLst>
              <a:ext uri="{FF2B5EF4-FFF2-40B4-BE49-F238E27FC236}">
                <a16:creationId xmlns:a16="http://schemas.microsoft.com/office/drawing/2014/main" id="{B46CFC51-0932-EDD7-BB97-6E63F495F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50" y="341055"/>
            <a:ext cx="3137603" cy="1119446"/>
          </a:xfrm>
          <a:prstGeom prst="rect">
            <a:avLst/>
          </a:prstGeom>
        </p:spPr>
      </p:pic>
      <p:pic>
        <p:nvPicPr>
          <p:cNvPr id="7" name="Picture 2" descr="A logo with red and orange circles&#10;&#10;Description automatically generated">
            <a:extLst>
              <a:ext uri="{FF2B5EF4-FFF2-40B4-BE49-F238E27FC236}">
                <a16:creationId xmlns:a16="http://schemas.microsoft.com/office/drawing/2014/main" id="{EC685543-908F-539C-60DB-C3778E2DBF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0250" y="341054"/>
            <a:ext cx="2813820" cy="89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8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8,800+ Vertical Solar Panels Stock Photos, Pictures &amp; Royalty-Free Images  - iStock">
            <a:extLst>
              <a:ext uri="{FF2B5EF4-FFF2-40B4-BE49-F238E27FC236}">
                <a16:creationId xmlns:a16="http://schemas.microsoft.com/office/drawing/2014/main" id="{7309F6BF-1CC4-313A-F2E6-7B749727E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0790"/>
            <a:ext cx="7556500" cy="956261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7" descr="A logo on a blue background&#10;&#10;Description automatically generated">
            <a:extLst>
              <a:ext uri="{FF2B5EF4-FFF2-40B4-BE49-F238E27FC236}">
                <a16:creationId xmlns:a16="http://schemas.microsoft.com/office/drawing/2014/main" id="{D5D8B741-6EED-7CC6-AD75-ED49A606E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476" y="9902225"/>
            <a:ext cx="743124" cy="652552"/>
          </a:xfrm>
          <a:prstGeom prst="rect">
            <a:avLst/>
          </a:prstGeom>
        </p:spPr>
      </p:pic>
      <p:cxnSp>
        <p:nvCxnSpPr>
          <p:cNvPr id="17" name="Straight Arrow Connector 16">
            <a:extLst>
              <a:ext uri="{FF2B5EF4-FFF2-40B4-BE49-F238E27FC236}">
                <a16:creationId xmlns:a16="http://schemas.microsoft.com/office/drawing/2014/main" id="{97E4128F-504F-66C6-85B5-53F3A3EE66BA}"/>
              </a:ext>
            </a:extLst>
          </p:cNvPr>
          <p:cNvCxnSpPr/>
          <p:nvPr/>
        </p:nvCxnSpPr>
        <p:spPr>
          <a:xfrm>
            <a:off x="1320019" y="9943788"/>
            <a:ext cx="136" cy="55365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bject 3">
            <a:extLst>
              <a:ext uri="{FF2B5EF4-FFF2-40B4-BE49-F238E27FC236}">
                <a16:creationId xmlns:a16="http://schemas.microsoft.com/office/drawing/2014/main" id="{0043A5DB-9EAE-5440-A0F4-6C7547530852}"/>
              </a:ext>
            </a:extLst>
          </p:cNvPr>
          <p:cNvSpPr txBox="1"/>
          <p:nvPr/>
        </p:nvSpPr>
        <p:spPr>
          <a:xfrm>
            <a:off x="400476" y="9612530"/>
            <a:ext cx="6506405" cy="197490"/>
          </a:xfrm>
          <a:prstGeom prst="rect">
            <a:avLst/>
          </a:prstGeom>
        </p:spPr>
        <p:txBody>
          <a:bodyPr vert="horz" wrap="square" lIns="0" tIns="12700" rIns="0" bIns="0" rtlCol="0" anchor="t">
            <a:spAutoFit/>
          </a:bodyPr>
          <a:lstStyle/>
          <a:p>
            <a:pPr marL="12700" marR="5080" algn="just">
              <a:spcBef>
                <a:spcPts val="100"/>
              </a:spcBef>
            </a:pPr>
            <a:r>
              <a:rPr lang="en-US" sz="1200" spc="-10">
                <a:solidFill>
                  <a:schemeClr val="bg1"/>
                </a:solidFill>
                <a:latin typeface="Gotham" pitchFamily="2" charset="0"/>
                <a:cs typeface="Gotham" pitchFamily="2" charset="0"/>
              </a:rPr>
              <a:t>In collaboration with:</a:t>
            </a:r>
          </a:p>
        </p:txBody>
      </p:sp>
      <p:sp>
        <p:nvSpPr>
          <p:cNvPr id="19" name="Rectangle 18">
            <a:extLst>
              <a:ext uri="{FF2B5EF4-FFF2-40B4-BE49-F238E27FC236}">
                <a16:creationId xmlns:a16="http://schemas.microsoft.com/office/drawing/2014/main" id="{D588EAA3-8251-CF15-DF1B-CD81A384931F}"/>
              </a:ext>
            </a:extLst>
          </p:cNvPr>
          <p:cNvSpPr/>
          <p:nvPr/>
        </p:nvSpPr>
        <p:spPr>
          <a:xfrm>
            <a:off x="942535" y="1688123"/>
            <a:ext cx="5753687" cy="7796872"/>
          </a:xfrm>
          <a:prstGeom prst="rect">
            <a:avLst/>
          </a:prstGeom>
          <a:gradFill flip="none" rotWithShape="1">
            <a:gsLst>
              <a:gs pos="0">
                <a:srgbClr val="FBA31B"/>
              </a:gs>
              <a:gs pos="100000">
                <a:srgbClr val="ED5C2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252000" rtlCol="0" anchor="t" anchorCtr="0"/>
          <a:lstStyle/>
          <a:p>
            <a:pPr algn="l"/>
            <a:endParaRPr lang="en-GB" sz="1250">
              <a:latin typeface="Gotham" panose="020B0604020202020204" charset="0"/>
              <a:cs typeface="Gotham" panose="020B0604020202020204" charset="0"/>
            </a:endParaRPr>
          </a:p>
        </p:txBody>
      </p:sp>
      <p:sp>
        <p:nvSpPr>
          <p:cNvPr id="10" name="TextBox 9">
            <a:extLst>
              <a:ext uri="{FF2B5EF4-FFF2-40B4-BE49-F238E27FC236}">
                <a16:creationId xmlns:a16="http://schemas.microsoft.com/office/drawing/2014/main" id="{179BBE0D-B06A-3146-8E0A-17A6CABEADD0}"/>
              </a:ext>
            </a:extLst>
          </p:cNvPr>
          <p:cNvSpPr txBox="1"/>
          <p:nvPr/>
        </p:nvSpPr>
        <p:spPr>
          <a:xfrm>
            <a:off x="978209" y="1688123"/>
            <a:ext cx="5635756" cy="7740581"/>
          </a:xfrm>
          <a:prstGeom prst="rect">
            <a:avLst/>
          </a:prstGeom>
          <a:noFill/>
        </p:spPr>
        <p:txBody>
          <a:bodyPr wrap="square">
            <a:spAutoFit/>
          </a:bodyPr>
          <a:lstStyle/>
          <a:p>
            <a:pPr algn="l"/>
            <a:r>
              <a:rPr lang="en-US" sz="2000" noProof="0" dirty="0">
                <a:solidFill>
                  <a:schemeClr val="bg1"/>
                </a:solidFill>
                <a:latin typeface="Gotham" panose="020B0604020202020204" charset="0"/>
                <a:cs typeface="Gotham" panose="020B0604020202020204" charset="0"/>
              </a:rPr>
              <a:t>Context</a:t>
            </a:r>
          </a:p>
          <a:p>
            <a:pPr algn="l"/>
            <a:endParaRPr lang="en-GB" sz="1600" dirty="0">
              <a:latin typeface="Gotham" panose="020B0604020202020204" charset="0"/>
              <a:cs typeface="Gotham" panose="020B0604020202020204" charset="0"/>
            </a:endParaRPr>
          </a:p>
          <a:p>
            <a:pPr algn="just"/>
            <a:r>
              <a:rPr lang="en-GB" sz="1400" dirty="0">
                <a:solidFill>
                  <a:srgbClr val="FFFFFF"/>
                </a:solidFill>
                <a:latin typeface="Gotham" panose="020B0604020202020204" charset="0"/>
                <a:cs typeface="Gotham" panose="020B0604020202020204" charset="0"/>
              </a:rPr>
              <a:t>Africa holds enormous potential for solar energy, with some of the world’s highest levels of solar irradiation, a growing population, and rising electricity demand. Yet despite this potential, the continent still represents a small share of global solar capacity. </a:t>
            </a:r>
          </a:p>
          <a:p>
            <a:pPr algn="just"/>
            <a:r>
              <a:rPr lang="en-GB" sz="1400" dirty="0">
                <a:solidFill>
                  <a:srgbClr val="FFFFFF"/>
                </a:solidFill>
                <a:latin typeface="Gotham" panose="020B0604020202020204" charset="0"/>
                <a:cs typeface="Gotham" panose="020B0604020202020204" charset="0"/>
              </a:rPr>
              <a:t>As of 2024, Africa had installed an estimated 19-20 GW of solar PV, with significant disparities </a:t>
            </a:r>
            <a:r>
              <a:rPr lang="en-GB" sz="1400">
                <a:solidFill>
                  <a:srgbClr val="FFFFFF"/>
                </a:solidFill>
                <a:latin typeface="Gotham" panose="020B0604020202020204" charset="0"/>
                <a:cs typeface="Gotham" panose="020B0604020202020204" charset="0"/>
              </a:rPr>
              <a:t>across regions. </a:t>
            </a:r>
            <a:r>
              <a:rPr lang="en-GB" sz="1400" dirty="0">
                <a:solidFill>
                  <a:srgbClr val="FFFFFF"/>
                </a:solidFill>
                <a:latin typeface="Gotham" panose="020B0604020202020204" charset="0"/>
                <a:cs typeface="Gotham" panose="020B0604020202020204" charset="0"/>
              </a:rPr>
              <a:t>South Africa leads the market with nearly 9 GW, followed by Egypt, Morocco, Kenya, and Nigeria. While utility-scale projects are growing, particularly in North Africa and Southern Africa, much of the continent’s solar momentum lies in off-grid and mini-grid solutions aimed at addressing energy access gaps in rural areas. </a:t>
            </a:r>
          </a:p>
          <a:p>
            <a:pPr algn="just"/>
            <a:r>
              <a:rPr lang="en-GB" sz="1400" dirty="0">
                <a:solidFill>
                  <a:srgbClr val="FFFFFF"/>
                </a:solidFill>
                <a:latin typeface="Gotham" panose="020B0604020202020204" charset="0"/>
                <a:cs typeface="Gotham" panose="020B0604020202020204" charset="0"/>
              </a:rPr>
              <a:t>Solar is increasingly seen as a critical solution to meet Africa’s dual challenges: ensuring universal access to electricity and enabling sustainable, climate-resilient growth. The decentralised nature of solar makes it particularly well-suited to remote areas and communities underserved by national grids. Innovative business models such as pay-as-you-go, solar home systems, and productive use of energy are gaining traction across East and West Africa. In parallel, large-scale developments are being supported by regional auctions and international financing mechanisms, particularly in countries with clear policy frameworks.</a:t>
            </a:r>
          </a:p>
          <a:p>
            <a:pPr algn="just"/>
            <a:r>
              <a:rPr lang="en-GB" sz="1400" dirty="0">
                <a:solidFill>
                  <a:srgbClr val="FFFFFF"/>
                </a:solidFill>
                <a:latin typeface="Gotham" panose="020B0604020202020204" charset="0"/>
                <a:cs typeface="Gotham" panose="020B0604020202020204" charset="0"/>
              </a:rPr>
              <a:t>However, the continent still faces structural challenges: limited grid infrastructure, high perceived investment risks, policy and regulatory uncertainty, and the high upfront cost of solar and storage technologies. To fully unlock Africa’s solar potential, there is a need for strengthened institutional capacity, innovative financing instruments, and stronger regional cooperation alongside the scaling-up of local skills and manufacturing.</a:t>
            </a:r>
          </a:p>
          <a:p>
            <a:pPr algn="just"/>
            <a:endParaRPr lang="en-GB" sz="1300" dirty="0">
              <a:solidFill>
                <a:schemeClr val="bg1"/>
              </a:solidFill>
              <a:latin typeface="Gotham" panose="020B0604020202020204" charset="0"/>
              <a:cs typeface="Gotham" panose="020B0604020202020204" charset="0"/>
            </a:endParaRPr>
          </a:p>
        </p:txBody>
      </p:sp>
      <p:pic>
        <p:nvPicPr>
          <p:cNvPr id="6" name="Picture 5" descr="A black background with blue and orange dots&#10;&#10;Description automatically generated">
            <a:extLst>
              <a:ext uri="{FF2B5EF4-FFF2-40B4-BE49-F238E27FC236}">
                <a16:creationId xmlns:a16="http://schemas.microsoft.com/office/drawing/2014/main" id="{CB81C2CC-ED8C-7FB5-4F32-DE11277C9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30" y="73107"/>
            <a:ext cx="2706058" cy="965478"/>
          </a:xfrm>
          <a:prstGeom prst="rect">
            <a:avLst/>
          </a:prstGeom>
        </p:spPr>
      </p:pic>
      <p:pic>
        <p:nvPicPr>
          <p:cNvPr id="7" name="Picture 2" descr="A logo with red and orange circles&#10;&#10;Description automatically generated">
            <a:extLst>
              <a:ext uri="{FF2B5EF4-FFF2-40B4-BE49-F238E27FC236}">
                <a16:creationId xmlns:a16="http://schemas.microsoft.com/office/drawing/2014/main" id="{A54258E7-7E54-90B7-2FAB-3F1C6A0540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8177" y="164455"/>
            <a:ext cx="2270793" cy="71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0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B5EBE-E179-4A9C-2432-F23C5B04566D}"/>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151EF889-F0AD-EC08-2EB0-449AD70C6296}"/>
              </a:ext>
            </a:extLst>
          </p:cNvPr>
          <p:cNvSpPr txBox="1"/>
          <p:nvPr/>
        </p:nvSpPr>
        <p:spPr>
          <a:xfrm>
            <a:off x="400476" y="2813631"/>
            <a:ext cx="6466596" cy="7222490"/>
          </a:xfrm>
          <a:prstGeom prst="rect">
            <a:avLst/>
          </a:prstGeom>
          <a:noFill/>
        </p:spPr>
        <p:txBody>
          <a:bodyPr vert="horz" wrap="square" lIns="0" tIns="12700" rIns="0" bIns="0" rtlCol="0" anchor="t">
            <a:spAutoFit/>
          </a:bodyPr>
          <a:lstStyle>
            <a:defPPr>
              <a:defRPr kern="0"/>
            </a:defPPr>
            <a:lvl1pPr marL="12700" marR="5080" algn="just">
              <a:spcBef>
                <a:spcPts val="100"/>
              </a:spcBef>
              <a:defRPr sz="1200" spc="-10">
                <a:solidFill>
                  <a:schemeClr val="tx1">
                    <a:lumMod val="85000"/>
                    <a:lumOff val="15000"/>
                  </a:schemeClr>
                </a:solidFill>
                <a:latin typeface="Gotham" pitchFamily="2" charset="0"/>
                <a:cs typeface="Gotham" pitchFamily="2" charset="0"/>
              </a:defRPr>
            </a:lvl1pPr>
          </a:lstStyle>
          <a:p>
            <a:r>
              <a:rPr lang="en-IN" sz="1100" dirty="0"/>
              <a:t>Deliberations will be focusing on issues related to: </a:t>
            </a:r>
          </a:p>
          <a:p>
            <a:endParaRPr lang="en-GB" sz="1100" dirty="0"/>
          </a:p>
          <a:p>
            <a:pPr marL="241300" indent="-228600">
              <a:buFont typeface="+mj-lt"/>
              <a:buAutoNum type="arabicPeriod"/>
            </a:pPr>
            <a:r>
              <a:rPr lang="en-GB" sz="1100" b="1" dirty="0"/>
              <a:t>Grid integration and infrastructure bottlenecks in the Region</a:t>
            </a:r>
            <a:r>
              <a:rPr lang="en-GB" sz="1100" dirty="0"/>
              <a:t>: </a:t>
            </a:r>
          </a:p>
          <a:p>
            <a:r>
              <a:rPr lang="en-GB" sz="1100" dirty="0"/>
              <a:t>In many countries, outdated grid infrastructure is a bottleneck. Weak transmission infrastructure, curtailment issues, and lack of regional interconnection hinder the full utilization of solar resources. </a:t>
            </a:r>
          </a:p>
          <a:p>
            <a:pPr marL="241300" indent="-228600">
              <a:buFont typeface="Arial" panose="020B0604020202020204" pitchFamily="34" charset="0"/>
              <a:buChar char="•"/>
            </a:pPr>
            <a:r>
              <a:rPr lang="en-GB" sz="1100" i="1" dirty="0"/>
              <a:t>Will regional power pools and cross-border electricity trading accelerate solar growth in Africa or are they unrealistic distractions from urgent national grid upgrades?</a:t>
            </a:r>
          </a:p>
          <a:p>
            <a:pPr marL="241300" indent="-228600">
              <a:buFont typeface="Arial" panose="020B0604020202020204" pitchFamily="34" charset="0"/>
              <a:buChar char="•"/>
            </a:pPr>
            <a:endParaRPr lang="en-GB" sz="1100" b="1" dirty="0"/>
          </a:p>
          <a:p>
            <a:pPr marL="241300" indent="-228600">
              <a:buFont typeface="+mj-lt"/>
              <a:buAutoNum type="arabicPeriod" startAt="2"/>
            </a:pPr>
            <a:r>
              <a:rPr lang="en-GB" sz="1100" b="1" dirty="0"/>
              <a:t>Regulatory stability and investment climate in the Region: </a:t>
            </a:r>
          </a:p>
          <a:p>
            <a:r>
              <a:rPr lang="en-GB" sz="1100" dirty="0"/>
              <a:t>Despite abundant resources, perceived risks and weak financial ecosystems still limit large-scale investment. Clear, long-term policy signals are critical to sustain momentum.</a:t>
            </a:r>
          </a:p>
          <a:p>
            <a:pPr marL="241300" lvl="0" indent="-228600">
              <a:buFont typeface="Arial" panose="020B0604020202020204" pitchFamily="34" charset="0"/>
              <a:buChar char="•"/>
            </a:pPr>
            <a:r>
              <a:rPr lang="en-GB" sz="1100" i="1" dirty="0"/>
              <a:t>Are blended finance instruments and other innovative financing models truly the game-changer for scaling solar in Africa, or just a temporary fix that delays deeper financial reforms?</a:t>
            </a:r>
          </a:p>
          <a:p>
            <a:pPr marL="241300" indent="-228600">
              <a:buFont typeface="+mj-lt"/>
              <a:buAutoNum type="arabicPeriod" startAt="4"/>
            </a:pPr>
            <a:endParaRPr lang="en-GB" sz="1100" b="1" dirty="0"/>
          </a:p>
          <a:p>
            <a:pPr marL="241300" indent="-228600">
              <a:buFont typeface="+mj-lt"/>
              <a:buAutoNum type="arabicPeriod" startAt="3"/>
            </a:pPr>
            <a:r>
              <a:rPr lang="en-GB" sz="1100" b="1" dirty="0"/>
              <a:t>Resilience, energy access and inclusive growth in the Region: </a:t>
            </a:r>
          </a:p>
          <a:p>
            <a:r>
              <a:rPr lang="en-GB" sz="1100" dirty="0"/>
              <a:t>Solar PV is increasingly recognized as a driver of both energy security and socio-economic development. In many rural and underserved areas, solar offers an opportunity to leapfrog traditional grid infrastructure, enabling faster, modular electrification through decentralized solutions. This requires strategies that promote local job creation, gender inclusion, and long-term climate resilience. Agri-PV offers a way to address land degradation (desertification), support smallholder farmers, and deliver energy where it’s most needed without competing with food production.</a:t>
            </a:r>
            <a:endParaRPr lang="en-GB" sz="1100" i="1" dirty="0"/>
          </a:p>
          <a:p>
            <a:pPr marL="241300" indent="-228600">
              <a:buFont typeface="Arial" panose="020B0604020202020204" pitchFamily="34" charset="0"/>
              <a:buChar char="•"/>
            </a:pPr>
            <a:r>
              <a:rPr lang="en-GB" sz="1100" i="1" dirty="0"/>
              <a:t>Should Africa bet on decentralized solar to leapfrog both grids and mobility, or prioritize large, climate-resilient projects?</a:t>
            </a:r>
          </a:p>
          <a:p>
            <a:pPr marL="241300" indent="-228600">
              <a:buFont typeface="Arial" panose="020B0604020202020204" pitchFamily="34" charset="0"/>
              <a:buChar char="•"/>
            </a:pPr>
            <a:r>
              <a:rPr lang="en-GB" sz="1100" i="1" dirty="0"/>
              <a:t>Should Agri-PV be pursued aggressively as a dual solution for energy and agricultural resilience, or should resources focus on scaling mainstream solar PV to maximize overall energy generation?</a:t>
            </a:r>
          </a:p>
          <a:p>
            <a:pPr marL="241300" indent="-228600">
              <a:buFont typeface="Arial" panose="020B0604020202020204" pitchFamily="34" charset="0"/>
              <a:buChar char="•"/>
            </a:pPr>
            <a:endParaRPr lang="en-GB" sz="1100" b="1" dirty="0"/>
          </a:p>
          <a:p>
            <a:pPr marL="241300" indent="-228600">
              <a:buFont typeface="+mj-lt"/>
              <a:buAutoNum type="arabicPeriod" startAt="4"/>
            </a:pPr>
            <a:r>
              <a:rPr lang="en-GB" sz="1100" b="1" dirty="0"/>
              <a:t>Local manufacturing in the Region:</a:t>
            </a:r>
          </a:p>
          <a:p>
            <a:r>
              <a:rPr lang="en-GB" sz="1100" dirty="0"/>
              <a:t>To focus on Africa’s specific market needs, instead of large-scale PV module production, opportunities may lie in assembling or producing smaller-scale solar kits, components for off-grid systems, or equipment adapted to local energy use patterns. </a:t>
            </a:r>
          </a:p>
          <a:p>
            <a:pPr marL="241300" indent="-228600">
              <a:buFont typeface="Arial" panose="020B0604020202020204" pitchFamily="34" charset="0"/>
              <a:buChar char="•"/>
            </a:pPr>
            <a:r>
              <a:rPr lang="en-GB" sz="1100" i="1" dirty="0"/>
              <a:t>Should local production focus on smaller, off-grid solar kits adapted to local needs, or aim to produce utility-scale PV modules to compete globally?</a:t>
            </a:r>
          </a:p>
          <a:p>
            <a:pPr marL="241300" indent="-228600">
              <a:buFont typeface="Arial" panose="020B0604020202020204" pitchFamily="34" charset="0"/>
              <a:buChar char="•"/>
            </a:pPr>
            <a:endParaRPr lang="en-GB" sz="1100" i="1" dirty="0"/>
          </a:p>
          <a:p>
            <a:pPr marL="241300" indent="-228600">
              <a:buFont typeface="+mj-lt"/>
              <a:buAutoNum type="arabicPeriod" startAt="5"/>
            </a:pPr>
            <a:r>
              <a:rPr lang="en-GB" sz="1100" b="1" dirty="0"/>
              <a:t>Transforming the energy landscape through AI and digitalization</a:t>
            </a:r>
          </a:p>
          <a:p>
            <a:pPr marL="184150" indent="-171450">
              <a:buFont typeface="Arial" panose="020B0604020202020204" pitchFamily="34" charset="0"/>
              <a:buChar char="•"/>
            </a:pPr>
            <a:r>
              <a:rPr lang="en-GB" sz="1100" i="1" dirty="0"/>
              <a:t>Is AI the fastest path to a resilient and efficient African energy system, or a risky distraction from basic infrastructure needs?</a:t>
            </a:r>
          </a:p>
          <a:p>
            <a:pPr marL="241300" indent="-228600">
              <a:buFont typeface="+mj-lt"/>
              <a:buAutoNum type="arabicPeriod"/>
            </a:pPr>
            <a:endParaRPr lang="en-GB" sz="1100" b="1" dirty="0"/>
          </a:p>
        </p:txBody>
      </p:sp>
      <p:sp>
        <p:nvSpPr>
          <p:cNvPr id="2" name="object 2">
            <a:extLst>
              <a:ext uri="{FF2B5EF4-FFF2-40B4-BE49-F238E27FC236}">
                <a16:creationId xmlns:a16="http://schemas.microsoft.com/office/drawing/2014/main" id="{EEAF6FAE-6185-6B17-DC5C-4CFB6E7796A1}"/>
              </a:ext>
            </a:extLst>
          </p:cNvPr>
          <p:cNvSpPr txBox="1">
            <a:spLocks noGrp="1"/>
          </p:cNvSpPr>
          <p:nvPr>
            <p:ph type="title"/>
          </p:nvPr>
        </p:nvSpPr>
        <p:spPr>
          <a:xfrm>
            <a:off x="476695" y="1012999"/>
            <a:ext cx="6207761" cy="290529"/>
          </a:xfrm>
          <a:prstGeom prst="rect">
            <a:avLst/>
          </a:prstGeom>
        </p:spPr>
        <p:txBody>
          <a:bodyPr vert="horz" wrap="square" lIns="0" tIns="12700" rIns="0" bIns="0" rtlCol="0">
            <a:spAutoFit/>
          </a:bodyPr>
          <a:lstStyle/>
          <a:p>
            <a:pPr>
              <a:lnSpc>
                <a:spcPct val="107000"/>
              </a:lnSpc>
              <a:spcBef>
                <a:spcPts val="1200"/>
              </a:spcBef>
              <a:spcAft>
                <a:spcPts val="1200"/>
              </a:spcAft>
            </a:pPr>
            <a:r>
              <a:rPr lang="en-IN" sz="1800" kern="100">
                <a:solidFill>
                  <a:srgbClr val="F25D21"/>
                </a:solidFill>
                <a:latin typeface="Gotham Bold" pitchFamily="2" charset="0"/>
                <a:ea typeface="Aptos" panose="020B0004020202020204" pitchFamily="34" charset="0"/>
                <a:cs typeface="Gotham Bold" pitchFamily="2" charset="0"/>
              </a:rPr>
              <a:t>The Meeting</a:t>
            </a:r>
            <a:endParaRPr lang="en-US" sz="1800" kern="100">
              <a:solidFill>
                <a:srgbClr val="F25D21"/>
              </a:solidFill>
              <a:effectLst/>
              <a:latin typeface="Gotham Bold" pitchFamily="2" charset="0"/>
              <a:ea typeface="Aptos" panose="020B0004020202020204" pitchFamily="34" charset="0"/>
              <a:cs typeface="Gotham Bold" pitchFamily="2" charset="0"/>
            </a:endParaRPr>
          </a:p>
        </p:txBody>
      </p:sp>
      <p:sp>
        <p:nvSpPr>
          <p:cNvPr id="4" name="object 3">
            <a:extLst>
              <a:ext uri="{FF2B5EF4-FFF2-40B4-BE49-F238E27FC236}">
                <a16:creationId xmlns:a16="http://schemas.microsoft.com/office/drawing/2014/main" id="{677FB33D-4F5E-B8A1-CAD7-2A2FEFFDC3D0}"/>
              </a:ext>
            </a:extLst>
          </p:cNvPr>
          <p:cNvSpPr txBox="1"/>
          <p:nvPr/>
        </p:nvSpPr>
        <p:spPr>
          <a:xfrm>
            <a:off x="476695" y="1381855"/>
            <a:ext cx="6506405" cy="1210588"/>
          </a:xfrm>
          <a:prstGeom prst="rect">
            <a:avLst/>
          </a:prstGeom>
        </p:spPr>
        <p:txBody>
          <a:bodyPr vert="horz" wrap="square" lIns="0" tIns="12700" rIns="0" bIns="0" rtlCol="0" anchor="t">
            <a:spAutoFit/>
          </a:bodyPr>
          <a:lstStyle/>
          <a:p>
            <a:pPr marL="12700" marR="5080" algn="just">
              <a:spcBef>
                <a:spcPts val="100"/>
              </a:spcBef>
            </a:pPr>
            <a:r>
              <a:rPr lang="en-GB" sz="1100" spc="-10">
                <a:solidFill>
                  <a:schemeClr val="tx1">
                    <a:lumMod val="85000"/>
                    <a:lumOff val="15000"/>
                  </a:schemeClr>
                </a:solidFill>
                <a:latin typeface="Gotham" pitchFamily="2" charset="0"/>
                <a:cs typeface="Gotham" pitchFamily="2" charset="0"/>
              </a:rPr>
              <a:t>The International Solar Alliance (ISA) launched the CEO Caucus as a high-level forum designed to bring together C-level industry representatives to exchange ideas, network, and contribute to the global advancement of solar energy. This initiative builds on the success of the 2024 CEO Caucus Roundtables, which focused on developing a diversified and resilient global supply chain, enabling access to technology, mobilizing capital, and creating an enabling policy environment.</a:t>
            </a:r>
            <a:endParaRPr lang="en-IN" sz="1100" spc="-10">
              <a:solidFill>
                <a:schemeClr val="tx1">
                  <a:lumMod val="85000"/>
                  <a:lumOff val="15000"/>
                </a:schemeClr>
              </a:solidFill>
              <a:latin typeface="Gotham" pitchFamily="2" charset="0"/>
              <a:cs typeface="Gotham" pitchFamily="2" charset="0"/>
            </a:endParaRPr>
          </a:p>
          <a:p>
            <a:pPr marL="12700" marR="5080" algn="just">
              <a:spcBef>
                <a:spcPts val="100"/>
              </a:spcBef>
            </a:pPr>
            <a:endParaRPr lang="en-US" sz="1100" spc="-10">
              <a:solidFill>
                <a:schemeClr val="tx1">
                  <a:lumMod val="85000"/>
                  <a:lumOff val="15000"/>
                </a:schemeClr>
              </a:solidFill>
              <a:latin typeface="Gotham" pitchFamily="2" charset="0"/>
              <a:cs typeface="Gotham" pitchFamily="2" charset="0"/>
            </a:endParaRPr>
          </a:p>
        </p:txBody>
      </p:sp>
      <p:sp>
        <p:nvSpPr>
          <p:cNvPr id="3" name="object 2">
            <a:extLst>
              <a:ext uri="{FF2B5EF4-FFF2-40B4-BE49-F238E27FC236}">
                <a16:creationId xmlns:a16="http://schemas.microsoft.com/office/drawing/2014/main" id="{C11E40AF-E894-F887-2C19-C37222D27D4A}"/>
              </a:ext>
            </a:extLst>
          </p:cNvPr>
          <p:cNvSpPr txBox="1">
            <a:spLocks/>
          </p:cNvSpPr>
          <p:nvPr/>
        </p:nvSpPr>
        <p:spPr>
          <a:xfrm>
            <a:off x="476695" y="2501266"/>
            <a:ext cx="6207761" cy="894669"/>
          </a:xfrm>
          <a:prstGeom prst="rect">
            <a:avLst/>
          </a:prstGeom>
        </p:spPr>
        <p:txBody>
          <a:bodyPr vert="horz" wrap="square" lIns="0" tIns="12700" rIns="0" bIns="0" rtlCol="0">
            <a:spAutoFit/>
          </a:bodyPr>
          <a:lstStyle>
            <a:lvl1pPr>
              <a:lnSpc>
                <a:spcPct val="107000"/>
              </a:lnSpc>
              <a:spcBef>
                <a:spcPts val="1200"/>
              </a:spcBef>
              <a:spcAft>
                <a:spcPts val="1200"/>
              </a:spcAft>
              <a:defRPr sz="1800" b="1" i="0" kern="100">
                <a:solidFill>
                  <a:srgbClr val="F25D21"/>
                </a:solidFill>
                <a:latin typeface="Gotham Bold" pitchFamily="2" charset="0"/>
                <a:ea typeface="Aptos" panose="020B0004020202020204" pitchFamily="34" charset="0"/>
                <a:cs typeface="Gotham Bold" pitchFamily="2" charset="0"/>
              </a:defRPr>
            </a:lvl1pPr>
          </a:lstStyle>
          <a:p>
            <a:r>
              <a:rPr lang="en-IN" dirty="0"/>
              <a:t>Themes of deliberations</a:t>
            </a:r>
          </a:p>
          <a:p>
            <a:endParaRPr lang="en-US" dirty="0"/>
          </a:p>
        </p:txBody>
      </p:sp>
      <p:pic>
        <p:nvPicPr>
          <p:cNvPr id="16" name="Content Placeholder 7" descr="A logo on a blue background&#10;&#10;Description automatically generated">
            <a:extLst>
              <a:ext uri="{FF2B5EF4-FFF2-40B4-BE49-F238E27FC236}">
                <a16:creationId xmlns:a16="http://schemas.microsoft.com/office/drawing/2014/main" id="{8535CFC8-304C-B284-BC80-0FCC8A5F09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510" y="9960763"/>
            <a:ext cx="743124" cy="652552"/>
          </a:xfrm>
          <a:prstGeom prst="rect">
            <a:avLst/>
          </a:prstGeom>
        </p:spPr>
      </p:pic>
      <p:sp>
        <p:nvSpPr>
          <p:cNvPr id="18" name="object 3">
            <a:extLst>
              <a:ext uri="{FF2B5EF4-FFF2-40B4-BE49-F238E27FC236}">
                <a16:creationId xmlns:a16="http://schemas.microsoft.com/office/drawing/2014/main" id="{DD7D7531-DFFF-C641-839B-DBD2F4202659}"/>
              </a:ext>
            </a:extLst>
          </p:cNvPr>
          <p:cNvSpPr txBox="1"/>
          <p:nvPr/>
        </p:nvSpPr>
        <p:spPr>
          <a:xfrm>
            <a:off x="5718711" y="9704735"/>
            <a:ext cx="6506405" cy="197490"/>
          </a:xfrm>
          <a:prstGeom prst="rect">
            <a:avLst/>
          </a:prstGeom>
        </p:spPr>
        <p:txBody>
          <a:bodyPr vert="horz" wrap="square" lIns="0" tIns="12700" rIns="0" bIns="0" rtlCol="0" anchor="t">
            <a:spAutoFit/>
          </a:bodyPr>
          <a:lstStyle/>
          <a:p>
            <a:pPr marL="12700" marR="5080" algn="just">
              <a:spcBef>
                <a:spcPts val="100"/>
              </a:spcBef>
            </a:pPr>
            <a:r>
              <a:rPr lang="en-US" sz="1200" spc="-10" dirty="0">
                <a:solidFill>
                  <a:schemeClr val="tx1">
                    <a:lumMod val="85000"/>
                    <a:lumOff val="15000"/>
                  </a:schemeClr>
                </a:solidFill>
                <a:latin typeface="Gotham" pitchFamily="2" charset="0"/>
                <a:cs typeface="Gotham" pitchFamily="2" charset="0"/>
              </a:rPr>
              <a:t>In collaboration with:</a:t>
            </a:r>
          </a:p>
        </p:txBody>
      </p:sp>
      <p:cxnSp>
        <p:nvCxnSpPr>
          <p:cNvPr id="10" name="Straight Arrow Connector 9">
            <a:extLst>
              <a:ext uri="{FF2B5EF4-FFF2-40B4-BE49-F238E27FC236}">
                <a16:creationId xmlns:a16="http://schemas.microsoft.com/office/drawing/2014/main" id="{EBBEC406-BBFA-3491-EB85-A25F5A70AD3B}"/>
              </a:ext>
            </a:extLst>
          </p:cNvPr>
          <p:cNvCxnSpPr>
            <a:cxnSpLocks/>
          </p:cNvCxnSpPr>
          <p:nvPr/>
        </p:nvCxnSpPr>
        <p:spPr>
          <a:xfrm flipH="1">
            <a:off x="444997" y="949888"/>
            <a:ext cx="6506405" cy="0"/>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blue and orange dots&#10;&#10;Description automatically generated">
            <a:extLst>
              <a:ext uri="{FF2B5EF4-FFF2-40B4-BE49-F238E27FC236}">
                <a16:creationId xmlns:a16="http://schemas.microsoft.com/office/drawing/2014/main" id="{03BC55CF-1B08-036C-5F25-D4C4FD661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00" y="94657"/>
            <a:ext cx="2199018" cy="784574"/>
          </a:xfrm>
          <a:prstGeom prst="rect">
            <a:avLst/>
          </a:prstGeom>
        </p:spPr>
      </p:pic>
      <p:pic>
        <p:nvPicPr>
          <p:cNvPr id="9" name="Picture 2" descr="A logo with red and orange circles&#10;&#10;Description automatically generated">
            <a:extLst>
              <a:ext uri="{FF2B5EF4-FFF2-40B4-BE49-F238E27FC236}">
                <a16:creationId xmlns:a16="http://schemas.microsoft.com/office/drawing/2014/main" id="{C8962C2F-EA0F-BF91-5AB8-2CE3EF4EA2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0638" y="95409"/>
            <a:ext cx="2270793" cy="718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background with blue and orange dots&#10;&#10;Description automatically generated">
            <a:extLst>
              <a:ext uri="{FF2B5EF4-FFF2-40B4-BE49-F238E27FC236}">
                <a16:creationId xmlns:a16="http://schemas.microsoft.com/office/drawing/2014/main" id="{429724E6-F6F4-2531-087F-6F11DFAB8F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00" y="85585"/>
            <a:ext cx="2199018" cy="784574"/>
          </a:xfrm>
          <a:prstGeom prst="rect">
            <a:avLst/>
          </a:prstGeom>
        </p:spPr>
      </p:pic>
      <p:pic>
        <p:nvPicPr>
          <p:cNvPr id="13" name="Picture 2" descr="A logo with red and orange circles&#10;&#10;Description automatically generated">
            <a:extLst>
              <a:ext uri="{FF2B5EF4-FFF2-40B4-BE49-F238E27FC236}">
                <a16:creationId xmlns:a16="http://schemas.microsoft.com/office/drawing/2014/main" id="{3C4B5F84-A896-5ED0-A5CA-467351487E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0638" y="86337"/>
            <a:ext cx="2270793" cy="71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07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D0E4-94EA-B5E7-0269-B103086F2B1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793A13F-99B1-9076-B498-3EA89DAFE274}"/>
              </a:ext>
            </a:extLst>
          </p:cNvPr>
          <p:cNvSpPr txBox="1">
            <a:spLocks noGrp="1"/>
          </p:cNvSpPr>
          <p:nvPr>
            <p:ph type="title"/>
          </p:nvPr>
        </p:nvSpPr>
        <p:spPr>
          <a:xfrm>
            <a:off x="363107" y="4991655"/>
            <a:ext cx="6207761" cy="290529"/>
          </a:xfrm>
          <a:prstGeom prst="rect">
            <a:avLst/>
          </a:prstGeom>
        </p:spPr>
        <p:txBody>
          <a:bodyPr vert="horz" wrap="square" lIns="0" tIns="12700" rIns="0" bIns="0" rtlCol="0">
            <a:spAutoFit/>
          </a:bodyPr>
          <a:lstStyle/>
          <a:p>
            <a:pPr>
              <a:lnSpc>
                <a:spcPct val="107000"/>
              </a:lnSpc>
              <a:spcBef>
                <a:spcPts val="1200"/>
              </a:spcBef>
              <a:spcAft>
                <a:spcPts val="1200"/>
              </a:spcAft>
            </a:pPr>
            <a:r>
              <a:rPr lang="en-IN" sz="1800" kern="100" dirty="0">
                <a:solidFill>
                  <a:srgbClr val="F25D21"/>
                </a:solidFill>
                <a:latin typeface="Gotham Bold" pitchFamily="2" charset="0"/>
                <a:ea typeface="Aptos" panose="020B0004020202020204" pitchFamily="34" charset="0"/>
                <a:cs typeface="Gotham Bold" pitchFamily="2" charset="0"/>
              </a:rPr>
              <a:t>Agenda</a:t>
            </a:r>
            <a:endParaRPr lang="en-US" sz="1800" kern="100" dirty="0">
              <a:solidFill>
                <a:srgbClr val="F25D21"/>
              </a:solidFill>
              <a:effectLst/>
              <a:latin typeface="Gotham Bold" pitchFamily="2" charset="0"/>
              <a:ea typeface="Aptos" panose="020B0004020202020204" pitchFamily="34" charset="0"/>
              <a:cs typeface="Gotham Bold" pitchFamily="2" charset="0"/>
            </a:endParaRPr>
          </a:p>
        </p:txBody>
      </p:sp>
      <p:cxnSp>
        <p:nvCxnSpPr>
          <p:cNvPr id="15" name="Straight Arrow Connector 14">
            <a:extLst>
              <a:ext uri="{FF2B5EF4-FFF2-40B4-BE49-F238E27FC236}">
                <a16:creationId xmlns:a16="http://schemas.microsoft.com/office/drawing/2014/main" id="{BBC61046-BF1F-F2BF-BD0C-043522CBC931}"/>
              </a:ext>
            </a:extLst>
          </p:cNvPr>
          <p:cNvCxnSpPr>
            <a:cxnSpLocks/>
          </p:cNvCxnSpPr>
          <p:nvPr/>
        </p:nvCxnSpPr>
        <p:spPr>
          <a:xfrm>
            <a:off x="400476" y="9520325"/>
            <a:ext cx="4649878" cy="0"/>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Content Placeholder 7" descr="A logo on a blue background&#10;&#10;Description automatically generated">
            <a:extLst>
              <a:ext uri="{FF2B5EF4-FFF2-40B4-BE49-F238E27FC236}">
                <a16:creationId xmlns:a16="http://schemas.microsoft.com/office/drawing/2014/main" id="{FD51F7C2-08FD-53A6-4610-43243B1D0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76" y="9902225"/>
            <a:ext cx="743124" cy="652552"/>
          </a:xfrm>
          <a:prstGeom prst="rect">
            <a:avLst/>
          </a:prstGeom>
        </p:spPr>
      </p:pic>
      <p:sp>
        <p:nvSpPr>
          <p:cNvPr id="18" name="object 3">
            <a:extLst>
              <a:ext uri="{FF2B5EF4-FFF2-40B4-BE49-F238E27FC236}">
                <a16:creationId xmlns:a16="http://schemas.microsoft.com/office/drawing/2014/main" id="{C5AC213B-E849-75D6-6532-932E9C186738}"/>
              </a:ext>
            </a:extLst>
          </p:cNvPr>
          <p:cNvSpPr txBox="1"/>
          <p:nvPr/>
        </p:nvSpPr>
        <p:spPr>
          <a:xfrm>
            <a:off x="400476" y="9612530"/>
            <a:ext cx="6506405" cy="197490"/>
          </a:xfrm>
          <a:prstGeom prst="rect">
            <a:avLst/>
          </a:prstGeom>
        </p:spPr>
        <p:txBody>
          <a:bodyPr vert="horz" wrap="square" lIns="0" tIns="12700" rIns="0" bIns="0" rtlCol="0" anchor="t">
            <a:spAutoFit/>
          </a:bodyPr>
          <a:lstStyle/>
          <a:p>
            <a:pPr marL="12700" marR="5080" algn="just">
              <a:spcBef>
                <a:spcPts val="100"/>
              </a:spcBef>
            </a:pPr>
            <a:r>
              <a:rPr lang="en-US" sz="1200" spc="-10" dirty="0">
                <a:solidFill>
                  <a:schemeClr val="tx1">
                    <a:lumMod val="85000"/>
                    <a:lumOff val="15000"/>
                  </a:schemeClr>
                </a:solidFill>
                <a:latin typeface="Gotham" pitchFamily="2" charset="0"/>
                <a:cs typeface="Gotham" pitchFamily="2" charset="0"/>
              </a:rPr>
              <a:t>In collaboration with:</a:t>
            </a:r>
          </a:p>
        </p:txBody>
      </p:sp>
      <p:graphicFrame>
        <p:nvGraphicFramePr>
          <p:cNvPr id="10" name="Table 9">
            <a:extLst>
              <a:ext uri="{FF2B5EF4-FFF2-40B4-BE49-F238E27FC236}">
                <a16:creationId xmlns:a16="http://schemas.microsoft.com/office/drawing/2014/main" id="{B6FD475E-F5E3-A98A-6A65-564A1CC36FB9}"/>
              </a:ext>
            </a:extLst>
          </p:cNvPr>
          <p:cNvGraphicFramePr>
            <a:graphicFrameLocks noGrp="1"/>
          </p:cNvGraphicFramePr>
          <p:nvPr>
            <p:extLst>
              <p:ext uri="{D42A27DB-BD31-4B8C-83A1-F6EECF244321}">
                <p14:modId xmlns:p14="http://schemas.microsoft.com/office/powerpoint/2010/main" val="1380688076"/>
              </p:ext>
            </p:extLst>
          </p:nvPr>
        </p:nvGraphicFramePr>
        <p:xfrm>
          <a:off x="363107" y="5452779"/>
          <a:ext cx="6506404" cy="1965960"/>
        </p:xfrm>
        <a:graphic>
          <a:graphicData uri="http://schemas.openxmlformats.org/drawingml/2006/table">
            <a:tbl>
              <a:tblPr firstRow="1" bandRow="1">
                <a:tableStyleId>{7E9639D4-E3E2-4D34-9284-5A2195B3D0D7}</a:tableStyleId>
              </a:tblPr>
              <a:tblGrid>
                <a:gridCol w="2555777">
                  <a:extLst>
                    <a:ext uri="{9D8B030D-6E8A-4147-A177-3AD203B41FA5}">
                      <a16:colId xmlns:a16="http://schemas.microsoft.com/office/drawing/2014/main" val="782654207"/>
                    </a:ext>
                  </a:extLst>
                </a:gridCol>
                <a:gridCol w="3950627">
                  <a:extLst>
                    <a:ext uri="{9D8B030D-6E8A-4147-A177-3AD203B41FA5}">
                      <a16:colId xmlns:a16="http://schemas.microsoft.com/office/drawing/2014/main" val="1856028488"/>
                    </a:ext>
                  </a:extLst>
                </a:gridCol>
              </a:tblGrid>
              <a:tr h="370840">
                <a:tc>
                  <a:txBody>
                    <a:bodyPr/>
                    <a:lstStyle/>
                    <a:p>
                      <a:r>
                        <a:rPr lang="en-US" sz="1400" b="1" i="0" kern="100" noProof="0" dirty="0">
                          <a:solidFill>
                            <a:schemeClr val="bg1"/>
                          </a:solidFill>
                          <a:latin typeface="Gotham Bold" pitchFamily="2" charset="0"/>
                          <a:cs typeface="Gotham Bold" pitchFamily="2" charset="0"/>
                        </a:rPr>
                        <a:t>Time (in GMT)</a:t>
                      </a:r>
                    </a:p>
                  </a:txBody>
                  <a:tcP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solidFill>
                      <a:srgbClr val="F25D21"/>
                    </a:solidFill>
                  </a:tcPr>
                </a:tc>
                <a:tc>
                  <a:txBody>
                    <a:bodyPr/>
                    <a:lstStyle/>
                    <a:p>
                      <a:pPr marL="0"/>
                      <a:r>
                        <a:rPr lang="en-US" sz="1400" b="1" i="0" kern="100" noProof="0">
                          <a:solidFill>
                            <a:schemeClr val="bg1"/>
                          </a:solidFill>
                          <a:latin typeface="Gotham Bold" pitchFamily="2" charset="0"/>
                          <a:ea typeface="+mn-ea"/>
                          <a:cs typeface="Gotham Bold" pitchFamily="2" charset="0"/>
                        </a:rPr>
                        <a:t>Agenda Item</a:t>
                      </a:r>
                    </a:p>
                  </a:txBody>
                  <a:tcP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solidFill>
                      <a:srgbClr val="F25D21"/>
                    </a:solidFill>
                  </a:tcPr>
                </a:tc>
                <a:extLst>
                  <a:ext uri="{0D108BD9-81ED-4DB2-BD59-A6C34878D82A}">
                    <a16:rowId xmlns:a16="http://schemas.microsoft.com/office/drawing/2014/main" val="3131104896"/>
                  </a:ext>
                </a:extLst>
              </a:tr>
              <a:tr h="370840">
                <a:tc gridSpan="2">
                  <a:txBody>
                    <a:bodyPr/>
                    <a:lstStyle/>
                    <a:p>
                      <a:pPr marL="12700" marR="5080" algn="ctr">
                        <a:spcBef>
                          <a:spcPts val="100"/>
                        </a:spcBef>
                      </a:pPr>
                      <a:r>
                        <a:rPr lang="en-US" sz="1100" spc="-10" noProof="0" dirty="0">
                          <a:solidFill>
                            <a:schemeClr val="tx1">
                              <a:lumMod val="85000"/>
                              <a:lumOff val="15000"/>
                            </a:schemeClr>
                          </a:solidFill>
                          <a:latin typeface="Gotham" pitchFamily="2" charset="0"/>
                          <a:cs typeface="Gotham" pitchFamily="2" charset="0"/>
                        </a:rPr>
                        <a:t>Lunch at 13:30 to 14:30,a</a:t>
                      </a:r>
                      <a:r>
                        <a:rPr lang="en-GB" sz="1100" spc="-10" noProof="0" dirty="0">
                          <a:solidFill>
                            <a:schemeClr val="tx1">
                              <a:lumMod val="85000"/>
                              <a:lumOff val="15000"/>
                            </a:schemeClr>
                          </a:solidFill>
                          <a:latin typeface="Gotham" pitchFamily="2" charset="0"/>
                          <a:cs typeface="Gotham" pitchFamily="2" charset="0"/>
                        </a:rPr>
                        <a:t>t </a:t>
                      </a:r>
                      <a:r>
                        <a:rPr lang="en-GB" sz="1100" spc="-10" noProof="0" dirty="0" err="1">
                          <a:solidFill>
                            <a:schemeClr val="tx1">
                              <a:lumMod val="85000"/>
                              <a:lumOff val="15000"/>
                            </a:schemeClr>
                          </a:solidFill>
                          <a:latin typeface="Gotham" pitchFamily="2" charset="0"/>
                          <a:cs typeface="Gotham" pitchFamily="2" charset="0"/>
                        </a:rPr>
                        <a:t>Labadi</a:t>
                      </a:r>
                      <a:r>
                        <a:rPr lang="en-GB" sz="1100" spc="-10" noProof="0" dirty="0">
                          <a:solidFill>
                            <a:schemeClr val="tx1">
                              <a:lumMod val="85000"/>
                              <a:lumOff val="15000"/>
                            </a:schemeClr>
                          </a:solidFill>
                          <a:latin typeface="Gotham" pitchFamily="2" charset="0"/>
                          <a:cs typeface="Gotham" pitchFamily="2" charset="0"/>
                        </a:rPr>
                        <a:t> Beach Hotel, Accra</a:t>
                      </a: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tc hMerge="1">
                  <a:txBody>
                    <a:bodyPr/>
                    <a:lstStyle/>
                    <a:p>
                      <a:pPr marL="12700" marR="5080" algn="just">
                        <a:spcBef>
                          <a:spcPts val="100"/>
                        </a:spcBef>
                      </a:pPr>
                      <a:endParaRPr lang="en-US" sz="1100" spc="-10" noProof="0" dirty="0">
                        <a:solidFill>
                          <a:schemeClr val="tx1">
                            <a:lumMod val="85000"/>
                            <a:lumOff val="15000"/>
                          </a:schemeClr>
                        </a:solidFill>
                        <a:latin typeface="Gotham" pitchFamily="2" charset="0"/>
                        <a:ea typeface="+mn-ea"/>
                        <a:cs typeface="Gotham" pitchFamily="2" charset="0"/>
                      </a:endParaRP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extLst>
                  <a:ext uri="{0D108BD9-81ED-4DB2-BD59-A6C34878D82A}">
                    <a16:rowId xmlns:a16="http://schemas.microsoft.com/office/drawing/2014/main" val="2912073784"/>
                  </a:ext>
                </a:extLst>
              </a:tr>
              <a:tr h="370840">
                <a:tc>
                  <a:txBody>
                    <a:bodyPr/>
                    <a:lstStyle/>
                    <a:p>
                      <a:pPr marL="12700" marR="5080" algn="just">
                        <a:spcBef>
                          <a:spcPts val="100"/>
                        </a:spcBef>
                      </a:pPr>
                      <a:r>
                        <a:rPr lang="en-US" sz="1100" spc="-10" noProof="0" dirty="0">
                          <a:solidFill>
                            <a:schemeClr val="tx1">
                              <a:lumMod val="85000"/>
                              <a:lumOff val="15000"/>
                            </a:schemeClr>
                          </a:solidFill>
                          <a:latin typeface="Gotham" pitchFamily="2" charset="0"/>
                          <a:cs typeface="Gotham" pitchFamily="2" charset="0"/>
                        </a:rPr>
                        <a:t>1</a:t>
                      </a:r>
                      <a:r>
                        <a:rPr lang="fr-FR" sz="1100" spc="-10" noProof="0" dirty="0">
                          <a:solidFill>
                            <a:schemeClr val="tx1">
                              <a:lumMod val="85000"/>
                              <a:lumOff val="15000"/>
                            </a:schemeClr>
                          </a:solidFill>
                          <a:latin typeface="Gotham" pitchFamily="2" charset="0"/>
                          <a:cs typeface="Gotham" pitchFamily="2" charset="0"/>
                        </a:rPr>
                        <a:t>4</a:t>
                      </a:r>
                      <a:r>
                        <a:rPr lang="en-US" sz="1100" spc="-10" noProof="0" dirty="0">
                          <a:solidFill>
                            <a:schemeClr val="tx1">
                              <a:lumMod val="85000"/>
                              <a:lumOff val="15000"/>
                            </a:schemeClr>
                          </a:solidFill>
                          <a:latin typeface="Gotham" pitchFamily="2" charset="0"/>
                          <a:cs typeface="Gotham" pitchFamily="2" charset="0"/>
                        </a:rPr>
                        <a:t>:30 to 1</a:t>
                      </a:r>
                      <a:r>
                        <a:rPr lang="fr-FR" sz="1100" spc="-10" noProof="0" dirty="0">
                          <a:solidFill>
                            <a:schemeClr val="tx1">
                              <a:lumMod val="85000"/>
                              <a:lumOff val="15000"/>
                            </a:schemeClr>
                          </a:solidFill>
                          <a:latin typeface="Gotham" pitchFamily="2" charset="0"/>
                          <a:cs typeface="Gotham" pitchFamily="2" charset="0"/>
                        </a:rPr>
                        <a:t>4</a:t>
                      </a:r>
                      <a:r>
                        <a:rPr lang="en-US" sz="1100" spc="-10" noProof="0" dirty="0">
                          <a:solidFill>
                            <a:schemeClr val="tx1">
                              <a:lumMod val="85000"/>
                              <a:lumOff val="15000"/>
                            </a:schemeClr>
                          </a:solidFill>
                          <a:latin typeface="Gotham" pitchFamily="2" charset="0"/>
                          <a:cs typeface="Gotham" pitchFamily="2" charset="0"/>
                        </a:rPr>
                        <a:t>:</a:t>
                      </a:r>
                      <a:r>
                        <a:rPr lang="fr-FR" sz="1100" spc="-10" noProof="0" dirty="0">
                          <a:solidFill>
                            <a:schemeClr val="tx1">
                              <a:lumMod val="85000"/>
                              <a:lumOff val="15000"/>
                            </a:schemeClr>
                          </a:solidFill>
                          <a:latin typeface="Gotham" pitchFamily="2" charset="0"/>
                          <a:cs typeface="Gotham" pitchFamily="2" charset="0"/>
                        </a:rPr>
                        <a:t>40</a:t>
                      </a:r>
                      <a:r>
                        <a:rPr lang="en-US" sz="1100" spc="-10" noProof="0" dirty="0">
                          <a:solidFill>
                            <a:schemeClr val="tx1">
                              <a:lumMod val="85000"/>
                              <a:lumOff val="15000"/>
                            </a:schemeClr>
                          </a:solidFill>
                          <a:latin typeface="Gotham" pitchFamily="2" charset="0"/>
                          <a:cs typeface="Gotham" pitchFamily="2" charset="0"/>
                        </a:rPr>
                        <a:t> </a:t>
                      </a: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tc>
                  <a:txBody>
                    <a:bodyPr/>
                    <a:lstStyle/>
                    <a:p>
                      <a:pPr marL="12700" marR="5080" algn="just">
                        <a:spcBef>
                          <a:spcPts val="100"/>
                        </a:spcBef>
                      </a:pPr>
                      <a:r>
                        <a:rPr lang="en-US" sz="1100" spc="-10" noProof="0" dirty="0">
                          <a:solidFill>
                            <a:schemeClr val="tx1">
                              <a:lumMod val="85000"/>
                              <a:lumOff val="15000"/>
                            </a:schemeClr>
                          </a:solidFill>
                          <a:latin typeface="Gotham" pitchFamily="2" charset="0"/>
                          <a:ea typeface="+mn-ea"/>
                          <a:cs typeface="Gotham" pitchFamily="2" charset="0"/>
                        </a:rPr>
                        <a:t>Opening remarks and context setting presentation - ISA</a:t>
                      </a: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extLst>
                  <a:ext uri="{0D108BD9-81ED-4DB2-BD59-A6C34878D82A}">
                    <a16:rowId xmlns:a16="http://schemas.microsoft.com/office/drawing/2014/main" val="2785079911"/>
                  </a:ext>
                </a:extLst>
              </a:tr>
              <a:tr h="370840">
                <a:tc>
                  <a:txBody>
                    <a:bodyPr/>
                    <a:lstStyle/>
                    <a:p>
                      <a:pPr marL="12700" marR="5080" algn="just">
                        <a:spcBef>
                          <a:spcPts val="100"/>
                        </a:spcBef>
                      </a:pPr>
                      <a:r>
                        <a:rPr lang="en-US" sz="1100" spc="-10" noProof="0" dirty="0">
                          <a:solidFill>
                            <a:schemeClr val="tx1">
                              <a:lumMod val="85000"/>
                              <a:lumOff val="15000"/>
                            </a:schemeClr>
                          </a:solidFill>
                          <a:latin typeface="Gotham" pitchFamily="2" charset="0"/>
                          <a:ea typeface="+mn-ea"/>
                          <a:cs typeface="Gotham" pitchFamily="2" charset="0"/>
                        </a:rPr>
                        <a:t>14:</a:t>
                      </a:r>
                      <a:r>
                        <a:rPr lang="fr-FR" sz="1100" spc="-10" noProof="0" dirty="0">
                          <a:solidFill>
                            <a:schemeClr val="tx1">
                              <a:lumMod val="85000"/>
                              <a:lumOff val="15000"/>
                            </a:schemeClr>
                          </a:solidFill>
                          <a:latin typeface="Gotham" pitchFamily="2" charset="0"/>
                          <a:ea typeface="+mn-ea"/>
                          <a:cs typeface="Gotham" pitchFamily="2" charset="0"/>
                        </a:rPr>
                        <a:t>40</a:t>
                      </a:r>
                      <a:r>
                        <a:rPr lang="en-US" sz="1100" spc="-10" noProof="0" dirty="0">
                          <a:solidFill>
                            <a:schemeClr val="tx1">
                              <a:lumMod val="85000"/>
                              <a:lumOff val="15000"/>
                            </a:schemeClr>
                          </a:solidFill>
                          <a:latin typeface="Gotham" pitchFamily="2" charset="0"/>
                          <a:ea typeface="+mn-ea"/>
                          <a:cs typeface="Gotham" pitchFamily="2" charset="0"/>
                        </a:rPr>
                        <a:t> to 1</a:t>
                      </a:r>
                      <a:r>
                        <a:rPr lang="fr-FR" sz="1100" spc="-10" noProof="0" dirty="0">
                          <a:solidFill>
                            <a:schemeClr val="tx1">
                              <a:lumMod val="85000"/>
                              <a:lumOff val="15000"/>
                            </a:schemeClr>
                          </a:solidFill>
                          <a:latin typeface="Gotham" pitchFamily="2" charset="0"/>
                          <a:ea typeface="+mn-ea"/>
                          <a:cs typeface="Gotham" pitchFamily="2" charset="0"/>
                        </a:rPr>
                        <a:t>4</a:t>
                      </a:r>
                      <a:r>
                        <a:rPr lang="en-US" sz="1100" spc="-10" noProof="0" dirty="0">
                          <a:solidFill>
                            <a:schemeClr val="tx1">
                              <a:lumMod val="85000"/>
                              <a:lumOff val="15000"/>
                            </a:schemeClr>
                          </a:solidFill>
                          <a:latin typeface="Gotham" pitchFamily="2" charset="0"/>
                          <a:ea typeface="+mn-ea"/>
                          <a:cs typeface="Gotham" pitchFamily="2" charset="0"/>
                        </a:rPr>
                        <a:t>:45</a:t>
                      </a: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tc>
                  <a:txBody>
                    <a:bodyPr/>
                    <a:lstStyle/>
                    <a:p>
                      <a:r>
                        <a:rPr lang="en-GB" sz="1100" spc="-10" noProof="0">
                          <a:solidFill>
                            <a:schemeClr val="tx1">
                              <a:lumMod val="85000"/>
                              <a:lumOff val="15000"/>
                            </a:schemeClr>
                          </a:solidFill>
                          <a:latin typeface="Gotham" pitchFamily="2" charset="0"/>
                          <a:ea typeface="+mn-ea"/>
                          <a:cs typeface="Gotham" pitchFamily="2" charset="0"/>
                        </a:rPr>
                        <a:t>Inaugural address by </a:t>
                      </a:r>
                    </a:p>
                    <a:p>
                      <a:r>
                        <a:rPr lang="en-GB" sz="1100" spc="-10" noProof="0">
                          <a:solidFill>
                            <a:schemeClr val="tx1">
                              <a:lumMod val="85000"/>
                              <a:lumOff val="15000"/>
                            </a:schemeClr>
                          </a:solidFill>
                          <a:latin typeface="Gotham" pitchFamily="2" charset="0"/>
                          <a:ea typeface="+mn-ea"/>
                          <a:cs typeface="Gotham" pitchFamily="2" charset="0"/>
                        </a:rPr>
                        <a:t>Mr. Ashish Khanna, Director General, ISA</a:t>
                      </a: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extLst>
                  <a:ext uri="{0D108BD9-81ED-4DB2-BD59-A6C34878D82A}">
                    <a16:rowId xmlns:a16="http://schemas.microsoft.com/office/drawing/2014/main" val="250941740"/>
                  </a:ext>
                </a:extLst>
              </a:tr>
              <a:tr h="370840">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100" spc="-10" noProof="0" dirty="0">
                          <a:solidFill>
                            <a:schemeClr val="tx1">
                              <a:lumMod val="85000"/>
                              <a:lumOff val="15000"/>
                            </a:schemeClr>
                          </a:solidFill>
                          <a:latin typeface="Gotham" pitchFamily="2" charset="0"/>
                          <a:ea typeface="+mn-ea"/>
                          <a:cs typeface="Gotham" pitchFamily="2" charset="0"/>
                        </a:rPr>
                        <a:t>1</a:t>
                      </a:r>
                      <a:r>
                        <a:rPr lang="fr-FR" sz="1100" spc="-10" noProof="0" dirty="0">
                          <a:solidFill>
                            <a:schemeClr val="tx1">
                              <a:lumMod val="85000"/>
                              <a:lumOff val="15000"/>
                            </a:schemeClr>
                          </a:solidFill>
                          <a:latin typeface="Gotham" pitchFamily="2" charset="0"/>
                          <a:ea typeface="+mn-ea"/>
                          <a:cs typeface="Gotham" pitchFamily="2" charset="0"/>
                        </a:rPr>
                        <a:t>4</a:t>
                      </a:r>
                      <a:r>
                        <a:rPr lang="en-US" sz="1100" spc="-10" noProof="0" dirty="0">
                          <a:solidFill>
                            <a:schemeClr val="tx1">
                              <a:lumMod val="85000"/>
                              <a:lumOff val="15000"/>
                            </a:schemeClr>
                          </a:solidFill>
                          <a:latin typeface="Gotham" pitchFamily="2" charset="0"/>
                          <a:ea typeface="+mn-ea"/>
                          <a:cs typeface="Gotham" pitchFamily="2" charset="0"/>
                        </a:rPr>
                        <a:t>:45 to </a:t>
                      </a:r>
                      <a:r>
                        <a:rPr lang="en-BE" sz="1100" spc="-10" noProof="0" dirty="0">
                          <a:solidFill>
                            <a:schemeClr val="tx1">
                              <a:lumMod val="85000"/>
                              <a:lumOff val="15000"/>
                            </a:schemeClr>
                          </a:solidFill>
                          <a:latin typeface="Gotham" pitchFamily="2" charset="0"/>
                          <a:ea typeface="+mn-ea"/>
                          <a:cs typeface="Gotham" pitchFamily="2" charset="0"/>
                        </a:rPr>
                        <a:t>1</a:t>
                      </a:r>
                      <a:r>
                        <a:rPr lang="fr-FR" sz="1100" spc="-10" noProof="0" dirty="0">
                          <a:solidFill>
                            <a:schemeClr val="tx1">
                              <a:lumMod val="85000"/>
                              <a:lumOff val="15000"/>
                            </a:schemeClr>
                          </a:solidFill>
                          <a:latin typeface="Gotham" pitchFamily="2" charset="0"/>
                          <a:ea typeface="+mn-ea"/>
                          <a:cs typeface="Gotham" pitchFamily="2" charset="0"/>
                        </a:rPr>
                        <a:t>5</a:t>
                      </a:r>
                      <a:r>
                        <a:rPr lang="en-US" sz="1100" spc="-10" noProof="0" dirty="0">
                          <a:solidFill>
                            <a:schemeClr val="tx1">
                              <a:lumMod val="85000"/>
                              <a:lumOff val="15000"/>
                            </a:schemeClr>
                          </a:solidFill>
                          <a:latin typeface="Gotham" pitchFamily="2" charset="0"/>
                          <a:ea typeface="+mn-ea"/>
                          <a:cs typeface="Gotham" pitchFamily="2" charset="0"/>
                        </a:rPr>
                        <a:t>:</a:t>
                      </a:r>
                      <a:r>
                        <a:rPr lang="fr-FR" sz="1100" spc="-10" noProof="0" dirty="0">
                          <a:solidFill>
                            <a:schemeClr val="tx1">
                              <a:lumMod val="85000"/>
                              <a:lumOff val="15000"/>
                            </a:schemeClr>
                          </a:solidFill>
                          <a:latin typeface="Gotham" pitchFamily="2" charset="0"/>
                          <a:ea typeface="+mn-ea"/>
                          <a:cs typeface="Gotham" pitchFamily="2" charset="0"/>
                        </a:rPr>
                        <a:t>45</a:t>
                      </a:r>
                      <a:endParaRPr lang="en-US" sz="1100" spc="-10" noProof="0" dirty="0">
                        <a:solidFill>
                          <a:schemeClr val="tx1">
                            <a:lumMod val="85000"/>
                            <a:lumOff val="15000"/>
                          </a:schemeClr>
                        </a:solidFill>
                        <a:latin typeface="Gotham" pitchFamily="2" charset="0"/>
                        <a:ea typeface="+mn-ea"/>
                        <a:cs typeface="Gotham" pitchFamily="2" charset="0"/>
                      </a:endParaRP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spc="-10" noProof="0" dirty="0">
                          <a:solidFill>
                            <a:schemeClr val="tx1">
                              <a:lumMod val="85000"/>
                              <a:lumOff val="15000"/>
                            </a:schemeClr>
                          </a:solidFill>
                          <a:latin typeface="Gotham" pitchFamily="2" charset="0"/>
                          <a:ea typeface="+mn-ea"/>
                          <a:cs typeface="Gotham" pitchFamily="2" charset="0"/>
                        </a:rPr>
                        <a:t>Thematic deliberations with roundtable discussants</a:t>
                      </a:r>
                    </a:p>
                  </a:txBody>
                  <a:tcPr anchor="ctr">
                    <a:lnL w="12700" cap="flat" cmpd="sng" algn="ctr">
                      <a:solidFill>
                        <a:srgbClr val="F25D21"/>
                      </a:solidFill>
                      <a:prstDash val="solid"/>
                      <a:round/>
                      <a:headEnd type="none" w="med" len="med"/>
                      <a:tailEnd type="none" w="med" len="med"/>
                    </a:lnL>
                    <a:lnR w="12700" cap="flat" cmpd="sng" algn="ctr">
                      <a:solidFill>
                        <a:srgbClr val="F25D21"/>
                      </a:solidFill>
                      <a:prstDash val="solid"/>
                      <a:round/>
                      <a:headEnd type="none" w="med" len="med"/>
                      <a:tailEnd type="none" w="med" len="med"/>
                    </a:lnR>
                    <a:lnT w="12700" cap="flat" cmpd="sng" algn="ctr">
                      <a:solidFill>
                        <a:srgbClr val="F25D21"/>
                      </a:solidFill>
                      <a:prstDash val="solid"/>
                      <a:round/>
                      <a:headEnd type="none" w="med" len="med"/>
                      <a:tailEnd type="none" w="med" len="med"/>
                    </a:lnT>
                    <a:lnB w="12700" cap="flat" cmpd="sng" algn="ctr">
                      <a:solidFill>
                        <a:srgbClr val="F25D21"/>
                      </a:solidFill>
                      <a:prstDash val="solid"/>
                      <a:round/>
                      <a:headEnd type="none" w="med" len="med"/>
                      <a:tailEnd type="none" w="med" len="med"/>
                    </a:lnB>
                  </a:tcPr>
                </a:tc>
                <a:extLst>
                  <a:ext uri="{0D108BD9-81ED-4DB2-BD59-A6C34878D82A}">
                    <a16:rowId xmlns:a16="http://schemas.microsoft.com/office/drawing/2014/main" val="3146431649"/>
                  </a:ext>
                </a:extLst>
              </a:tr>
            </a:tbl>
          </a:graphicData>
        </a:graphic>
      </p:graphicFrame>
      <p:cxnSp>
        <p:nvCxnSpPr>
          <p:cNvPr id="13" name="Straight Arrow Connector 12">
            <a:extLst>
              <a:ext uri="{FF2B5EF4-FFF2-40B4-BE49-F238E27FC236}">
                <a16:creationId xmlns:a16="http://schemas.microsoft.com/office/drawing/2014/main" id="{B193A907-05A3-65A7-5E4D-6B5145535895}"/>
              </a:ext>
            </a:extLst>
          </p:cNvPr>
          <p:cNvCxnSpPr>
            <a:cxnSpLocks/>
          </p:cNvCxnSpPr>
          <p:nvPr/>
        </p:nvCxnSpPr>
        <p:spPr>
          <a:xfrm flipH="1">
            <a:off x="604221" y="998488"/>
            <a:ext cx="6506405" cy="0"/>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bject 2">
            <a:extLst>
              <a:ext uri="{FF2B5EF4-FFF2-40B4-BE49-F238E27FC236}">
                <a16:creationId xmlns:a16="http://schemas.microsoft.com/office/drawing/2014/main" id="{7C172EF6-6185-83DA-4650-2785F0C2D097}"/>
              </a:ext>
            </a:extLst>
          </p:cNvPr>
          <p:cNvSpPr txBox="1">
            <a:spLocks/>
          </p:cNvSpPr>
          <p:nvPr/>
        </p:nvSpPr>
        <p:spPr>
          <a:xfrm>
            <a:off x="363107" y="3592320"/>
            <a:ext cx="6649164" cy="290592"/>
          </a:xfrm>
          <a:prstGeom prst="rect">
            <a:avLst/>
          </a:prstGeom>
        </p:spPr>
        <p:txBody>
          <a:bodyPr vert="horz" wrap="square" lIns="0" tIns="12700" rIns="0" bIns="0" rtlCol="0">
            <a:spAutoFit/>
          </a:bodyPr>
          <a:lstStyle>
            <a:lvl1pPr>
              <a:lnSpc>
                <a:spcPct val="107000"/>
              </a:lnSpc>
              <a:spcBef>
                <a:spcPts val="1200"/>
              </a:spcBef>
              <a:spcAft>
                <a:spcPts val="1200"/>
              </a:spcAft>
              <a:defRPr sz="1800" b="1" i="0" kern="100">
                <a:solidFill>
                  <a:srgbClr val="F25D21"/>
                </a:solidFill>
                <a:latin typeface="Gotham Bold" pitchFamily="2" charset="0"/>
                <a:ea typeface="Aptos" panose="020B0004020202020204" pitchFamily="34" charset="0"/>
                <a:cs typeface="Gotham Bold" pitchFamily="2" charset="0"/>
              </a:defRPr>
            </a:lvl1pPr>
          </a:lstStyle>
          <a:p>
            <a:r>
              <a:rPr lang="en-IN"/>
              <a:t>The outcome of the session</a:t>
            </a:r>
            <a:endParaRPr lang="en-US"/>
          </a:p>
        </p:txBody>
      </p:sp>
      <p:sp>
        <p:nvSpPr>
          <p:cNvPr id="14" name="object 3">
            <a:extLst>
              <a:ext uri="{FF2B5EF4-FFF2-40B4-BE49-F238E27FC236}">
                <a16:creationId xmlns:a16="http://schemas.microsoft.com/office/drawing/2014/main" id="{23685782-0E9E-A2E3-8AC9-B5E9C4217428}"/>
              </a:ext>
            </a:extLst>
          </p:cNvPr>
          <p:cNvSpPr txBox="1"/>
          <p:nvPr/>
        </p:nvSpPr>
        <p:spPr>
          <a:xfrm>
            <a:off x="363107" y="4003720"/>
            <a:ext cx="6506405" cy="872034"/>
          </a:xfrm>
          <a:prstGeom prst="rect">
            <a:avLst/>
          </a:prstGeom>
        </p:spPr>
        <p:txBody>
          <a:bodyPr vert="horz" wrap="square" lIns="0" tIns="12700" rIns="0" bIns="0" rtlCol="0" anchor="t">
            <a:spAutoFit/>
          </a:bodyPr>
          <a:lstStyle/>
          <a:p>
            <a:pPr marL="12700" marR="5080" algn="just">
              <a:spcBef>
                <a:spcPts val="100"/>
              </a:spcBef>
            </a:pPr>
            <a:r>
              <a:rPr lang="en-GB" sz="1100" spc="-10" dirty="0">
                <a:solidFill>
                  <a:schemeClr val="tx1">
                    <a:lumMod val="85000"/>
                    <a:lumOff val="15000"/>
                  </a:schemeClr>
                </a:solidFill>
                <a:latin typeface="Gotham" pitchFamily="2" charset="0"/>
                <a:cs typeface="Gotham" pitchFamily="2" charset="0"/>
              </a:rPr>
              <a:t>The ISA CEO Caucus represents a significant step towards advancing solar energy globally. By bringing together industry leaders, policymakers, and experts, the Caucus aims to drive innovation, foster collaboration, and influence policymaking to create a sustainable and resilient solar energy sector. </a:t>
            </a:r>
          </a:p>
          <a:p>
            <a:pPr marL="12700" marR="5080" algn="just">
              <a:spcBef>
                <a:spcPts val="100"/>
              </a:spcBef>
            </a:pPr>
            <a:endParaRPr lang="en-GB" sz="1100" spc="-10" dirty="0">
              <a:solidFill>
                <a:schemeClr val="tx1">
                  <a:lumMod val="85000"/>
                  <a:lumOff val="15000"/>
                </a:schemeClr>
              </a:solidFill>
              <a:latin typeface="Gotham" pitchFamily="2" charset="0"/>
              <a:cs typeface="Gotham" pitchFamily="2" charset="0"/>
            </a:endParaRPr>
          </a:p>
        </p:txBody>
      </p:sp>
      <p:pic>
        <p:nvPicPr>
          <p:cNvPr id="4" name="Picture 3" descr="A black background with blue and orange dots&#10;&#10;Description automatically generated">
            <a:extLst>
              <a:ext uri="{FF2B5EF4-FFF2-40B4-BE49-F238E27FC236}">
                <a16:creationId xmlns:a16="http://schemas.microsoft.com/office/drawing/2014/main" id="{29F7AB81-666F-A38C-1B54-E2D8644AB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00" y="85585"/>
            <a:ext cx="2199018" cy="784574"/>
          </a:xfrm>
          <a:prstGeom prst="rect">
            <a:avLst/>
          </a:prstGeom>
        </p:spPr>
      </p:pic>
      <p:pic>
        <p:nvPicPr>
          <p:cNvPr id="6" name="Picture 2" descr="A logo with red and orange circles&#10;&#10;Description automatically generated">
            <a:extLst>
              <a:ext uri="{FF2B5EF4-FFF2-40B4-BE49-F238E27FC236}">
                <a16:creationId xmlns:a16="http://schemas.microsoft.com/office/drawing/2014/main" id="{019A1403-962D-CCED-C219-D3DA315AD7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0638" y="86337"/>
            <a:ext cx="2270793" cy="718925"/>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a:extLst>
              <a:ext uri="{FF2B5EF4-FFF2-40B4-BE49-F238E27FC236}">
                <a16:creationId xmlns:a16="http://schemas.microsoft.com/office/drawing/2014/main" id="{426E0C81-ED37-9200-5A2C-06F02DE37ADD}"/>
              </a:ext>
            </a:extLst>
          </p:cNvPr>
          <p:cNvSpPr txBox="1">
            <a:spLocks/>
          </p:cNvSpPr>
          <p:nvPr/>
        </p:nvSpPr>
        <p:spPr>
          <a:xfrm>
            <a:off x="363107" y="1311932"/>
            <a:ext cx="6858184" cy="290592"/>
          </a:xfrm>
          <a:prstGeom prst="rect">
            <a:avLst/>
          </a:prstGeom>
        </p:spPr>
        <p:txBody>
          <a:bodyPr vert="horz" wrap="square" lIns="0" tIns="12700" rIns="0" bIns="0" rtlCol="0">
            <a:spAutoFit/>
          </a:bodyPr>
          <a:lstStyle>
            <a:lvl1pPr>
              <a:lnSpc>
                <a:spcPct val="107000"/>
              </a:lnSpc>
              <a:spcBef>
                <a:spcPts val="1200"/>
              </a:spcBef>
              <a:spcAft>
                <a:spcPts val="1200"/>
              </a:spcAft>
              <a:defRPr sz="1800" b="1" i="0" kern="100">
                <a:solidFill>
                  <a:srgbClr val="F25D21"/>
                </a:solidFill>
                <a:latin typeface="Gotham Bold" pitchFamily="2" charset="0"/>
                <a:ea typeface="Aptos" panose="020B0004020202020204" pitchFamily="34" charset="0"/>
                <a:cs typeface="Gotham Bold" pitchFamily="2" charset="0"/>
              </a:defRPr>
            </a:lvl1pPr>
          </a:lstStyle>
          <a:p>
            <a:r>
              <a:rPr lang="en-IN" dirty="0"/>
              <a:t>Structure and Planned activities of the Ghana CEO Caucus</a:t>
            </a:r>
            <a:endParaRPr lang="en-US" dirty="0"/>
          </a:p>
        </p:txBody>
      </p:sp>
      <p:sp>
        <p:nvSpPr>
          <p:cNvPr id="12" name="object 3">
            <a:extLst>
              <a:ext uri="{FF2B5EF4-FFF2-40B4-BE49-F238E27FC236}">
                <a16:creationId xmlns:a16="http://schemas.microsoft.com/office/drawing/2014/main" id="{D2BBD923-6319-361E-9F6A-446D39673D02}"/>
              </a:ext>
            </a:extLst>
          </p:cNvPr>
          <p:cNvSpPr txBox="1"/>
          <p:nvPr/>
        </p:nvSpPr>
        <p:spPr>
          <a:xfrm>
            <a:off x="363107" y="1748950"/>
            <a:ext cx="6506405" cy="1769715"/>
          </a:xfrm>
          <a:prstGeom prst="rect">
            <a:avLst/>
          </a:prstGeom>
        </p:spPr>
        <p:txBody>
          <a:bodyPr vert="horz" wrap="square" lIns="0" tIns="12700" rIns="0" bIns="0" rtlCol="0" anchor="t">
            <a:spAutoFit/>
          </a:bodyPr>
          <a:lstStyle/>
          <a:p>
            <a:pPr marL="184150" marR="5080" indent="-171450" algn="just">
              <a:spcBef>
                <a:spcPts val="100"/>
              </a:spcBef>
              <a:buFont typeface="Arial" panose="020B0604020202020204" pitchFamily="34" charset="0"/>
              <a:buChar char="•"/>
            </a:pPr>
            <a:r>
              <a:rPr lang="en-GB" sz="1100" spc="-10">
                <a:solidFill>
                  <a:schemeClr val="tx1">
                    <a:lumMod val="85000"/>
                    <a:lumOff val="15000"/>
                  </a:schemeClr>
                </a:solidFill>
                <a:latin typeface="Gotham" pitchFamily="2" charset="0"/>
                <a:cs typeface="Gotham" pitchFamily="2" charset="0"/>
              </a:rPr>
              <a:t>Roundtable Discussions: A series of roundtables will be organized to deliberate on the key themes. These discussions will involve industry leaders, policymakers, and experts from the solar sector and others. </a:t>
            </a:r>
          </a:p>
          <a:p>
            <a:pPr marL="184150" marR="5080" indent="-171450" algn="just">
              <a:spcBef>
                <a:spcPts val="100"/>
              </a:spcBef>
              <a:buFont typeface="Arial" panose="020B0604020202020204" pitchFamily="34" charset="0"/>
              <a:buChar char="•"/>
            </a:pPr>
            <a:endParaRPr lang="en-GB" sz="1100" spc="-10">
              <a:solidFill>
                <a:schemeClr val="tx1">
                  <a:lumMod val="85000"/>
                  <a:lumOff val="15000"/>
                </a:schemeClr>
              </a:solidFill>
              <a:latin typeface="Gotham" pitchFamily="2" charset="0"/>
              <a:cs typeface="Gotham" pitchFamily="2" charset="0"/>
            </a:endParaRPr>
          </a:p>
          <a:p>
            <a:pPr marL="184150" marR="5080" indent="-171450" algn="just">
              <a:spcBef>
                <a:spcPts val="100"/>
              </a:spcBef>
              <a:buFont typeface="Arial" panose="020B0604020202020204" pitchFamily="34" charset="0"/>
              <a:buChar char="•"/>
            </a:pPr>
            <a:r>
              <a:rPr lang="en-GB" sz="1100" spc="-10">
                <a:solidFill>
                  <a:schemeClr val="tx1">
                    <a:lumMod val="85000"/>
                    <a:lumOff val="15000"/>
                  </a:schemeClr>
                </a:solidFill>
                <a:latin typeface="Gotham" pitchFamily="2" charset="0"/>
                <a:cs typeface="Gotham" pitchFamily="2" charset="0"/>
              </a:rPr>
              <a:t>Networking Events: Networking opportunities will be provided to foster collaboration and partnerships among participants.</a:t>
            </a:r>
          </a:p>
          <a:p>
            <a:pPr marL="12700" marR="5080" algn="just">
              <a:spcBef>
                <a:spcPts val="100"/>
              </a:spcBef>
            </a:pPr>
            <a:endParaRPr lang="en-GB" sz="1100" spc="-10">
              <a:solidFill>
                <a:schemeClr val="tx1">
                  <a:lumMod val="85000"/>
                  <a:lumOff val="15000"/>
                </a:schemeClr>
              </a:solidFill>
              <a:latin typeface="Gotham" pitchFamily="2" charset="0"/>
              <a:cs typeface="Gotham" pitchFamily="2" charset="0"/>
            </a:endParaRPr>
          </a:p>
          <a:p>
            <a:pPr marL="184150" marR="5080" indent="-171450" algn="just">
              <a:spcBef>
                <a:spcPts val="100"/>
              </a:spcBef>
              <a:buFont typeface="Arial" panose="020B0604020202020204" pitchFamily="34" charset="0"/>
              <a:buChar char="•"/>
            </a:pPr>
            <a:r>
              <a:rPr lang="en-GB" sz="1100" spc="-10">
                <a:solidFill>
                  <a:schemeClr val="tx1">
                    <a:lumMod val="85000"/>
                    <a:lumOff val="15000"/>
                  </a:schemeClr>
                </a:solidFill>
                <a:latin typeface="Gotham" pitchFamily="2" charset="0"/>
                <a:cs typeface="Gotham" pitchFamily="2" charset="0"/>
              </a:rPr>
              <a:t>Policy Briefs and White Papers: The outcomes of the discussions will be documented in policy briefs and white papers, outlining actionable recommendations for stakeholders.</a:t>
            </a:r>
          </a:p>
          <a:p>
            <a:pPr marL="12700" marR="5080" algn="just">
              <a:spcBef>
                <a:spcPts val="100"/>
              </a:spcBef>
            </a:pPr>
            <a:endParaRPr lang="en-US" sz="1100" spc="-10">
              <a:solidFill>
                <a:schemeClr val="tx1">
                  <a:lumMod val="85000"/>
                  <a:lumOff val="15000"/>
                </a:schemeClr>
              </a:solidFill>
              <a:latin typeface="Gotham" pitchFamily="2" charset="0"/>
              <a:cs typeface="Gotham" pitchFamily="2" charset="0"/>
            </a:endParaRPr>
          </a:p>
        </p:txBody>
      </p:sp>
    </p:spTree>
    <p:extLst>
      <p:ext uri="{BB962C8B-B14F-4D97-AF65-F5344CB8AC3E}">
        <p14:creationId xmlns:p14="http://schemas.microsoft.com/office/powerpoint/2010/main" val="4028266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C3C41F8C93DA419011CA00C1AC596E" ma:contentTypeVersion="19" ma:contentTypeDescription="Crée un document." ma:contentTypeScope="" ma:versionID="16839684fa595e80082329e7f30fda00">
  <xsd:schema xmlns:xsd="http://www.w3.org/2001/XMLSchema" xmlns:xs="http://www.w3.org/2001/XMLSchema" xmlns:p="http://schemas.microsoft.com/office/2006/metadata/properties" xmlns:ns2="21dc0bbd-a008-4079-8dc7-6c86477d7003" xmlns:ns3="face2710-2a53-4707-9cf7-012212f88544" targetNamespace="http://schemas.microsoft.com/office/2006/metadata/properties" ma:root="true" ma:fieldsID="4c2cd159c5384e137cc5927f8937e7a7" ns2:_="" ns3:_="">
    <xsd:import namespace="21dc0bbd-a008-4079-8dc7-6c86477d7003"/>
    <xsd:import namespace="face2710-2a53-4707-9cf7-012212f885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c0bbd-a008-4079-8dc7-6c86477d7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f44d073-f145-4e61-888e-5a6ceeae30d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e2710-2a53-4707-9cf7-012212f88544"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1557c01-f50a-4fd2-8855-317db599ee06}" ma:internalName="TaxCatchAll" ma:showField="CatchAllData" ma:web="face2710-2a53-4707-9cf7-012212f885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ce2710-2a53-4707-9cf7-012212f88544" xsi:nil="true"/>
    <lcf76f155ced4ddcb4097134ff3c332f xmlns="21dc0bbd-a008-4079-8dc7-6c86477d70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CA0CF0-93D2-4FB5-8343-C76F7C411CD6}">
  <ds:schemaRefs>
    <ds:schemaRef ds:uri="http://schemas.microsoft.com/sharepoint/v3/contenttype/forms"/>
  </ds:schemaRefs>
</ds:datastoreItem>
</file>

<file path=customXml/itemProps2.xml><?xml version="1.0" encoding="utf-8"?>
<ds:datastoreItem xmlns:ds="http://schemas.openxmlformats.org/officeDocument/2006/customXml" ds:itemID="{9D7FFFCD-874C-4D46-87AD-997DB0293A59}">
  <ds:schemaRefs>
    <ds:schemaRef ds:uri="21dc0bbd-a008-4079-8dc7-6c86477d7003"/>
    <ds:schemaRef ds:uri="face2710-2a53-4707-9cf7-012212f88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D3FC60-76A8-4893-8026-9407A56A9A2C}">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face2710-2a53-4707-9cf7-012212f88544"/>
    <ds:schemaRef ds:uri="21dc0bbd-a008-4079-8dc7-6c86477d700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1779</TotalTime>
  <Words>1024</Words>
  <Application>Microsoft Office PowerPoint</Application>
  <PresentationFormat>Custom</PresentationFormat>
  <Paragraphs>60</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Montserrat</vt:lpstr>
      <vt:lpstr>Gotham Bold</vt:lpstr>
      <vt:lpstr>Calibri</vt:lpstr>
      <vt:lpstr>Arial</vt:lpstr>
      <vt:lpstr>Gotham</vt:lpstr>
      <vt:lpstr>Aptos</vt:lpstr>
      <vt:lpstr>Office Theme</vt:lpstr>
      <vt:lpstr>PowerPoint Presentation</vt:lpstr>
      <vt:lpstr>PowerPoint Presentation</vt:lpstr>
      <vt:lpstr>The Meeting</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Mohanty (Chatterjee), Anusuya</dc:creator>
  <cp:lastModifiedBy>Adrien Van Rechem - Becquerel Institute</cp:lastModifiedBy>
  <cp:revision>1</cp:revision>
  <dcterms:created xsi:type="dcterms:W3CDTF">2024-05-17T11:27:26Z</dcterms:created>
  <dcterms:modified xsi:type="dcterms:W3CDTF">2025-08-20T06:11:06Z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2024-05-17T00:00:00Z</vt:filetime>
  </property>
  <property fmtid="{D5CDD505-2E9C-101B-9397-08002B2CF9AE}" pid="3" name="Creator">
    <vt:lpwstr>Adobe InDesign 19.4 (Macintosh)</vt:lpwstr>
  </property>
  <property fmtid="{D5CDD505-2E9C-101B-9397-08002B2CF9AE}" pid="4" name="LastSaved">
    <vt:filetime>2024-05-17T00:00:00Z</vt:filetime>
  </property>
  <property fmtid="{D5CDD505-2E9C-101B-9397-08002B2CF9AE}" pid="5" name="Producer">
    <vt:lpwstr>Adobe PDF Library 17.0</vt:lpwstr>
  </property>
  <property fmtid="{D5CDD505-2E9C-101B-9397-08002B2CF9AE}" pid="6" name="ContentTypeId">
    <vt:lpwstr>0x01010090C3C41F8C93DA419011CA00C1AC596E</vt:lpwstr>
  </property>
  <property fmtid="{D5CDD505-2E9C-101B-9397-08002B2CF9AE}" pid="7" name="MediaServiceImageTags">
    <vt:lpwstr/>
  </property>
</Properties>
</file>